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5" r:id="rId4"/>
    <p:sldId id="258" r:id="rId5"/>
    <p:sldId id="266" r:id="rId6"/>
    <p:sldId id="257" r:id="rId7"/>
    <p:sldId id="262" r:id="rId8"/>
    <p:sldId id="267" r:id="rId9"/>
    <p:sldId id="268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20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E7738-2ED0-0C40-8569-09121758DC56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2947C-8935-174D-B0FF-AA487653D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2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 Navarro – Air Resource Advisor</a:t>
            </a:r>
          </a:p>
          <a:p>
            <a:r>
              <a:rPr lang="en-US" dirty="0" smtClean="0"/>
              <a:t>Seeley</a:t>
            </a:r>
            <a:r>
              <a:rPr lang="en-US" baseline="0" dirty="0" smtClean="0"/>
              <a:t> Lake, Montana</a:t>
            </a:r>
          </a:p>
          <a:p>
            <a:r>
              <a:rPr lang="en-US" baseline="0" dirty="0" smtClean="0"/>
              <a:t>Morning Briefing 8/18/2017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200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8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 Navarro – ARA</a:t>
            </a:r>
          </a:p>
          <a:p>
            <a:r>
              <a:rPr lang="en-US" dirty="0" smtClean="0"/>
              <a:t>7/14/2017</a:t>
            </a:r>
          </a:p>
          <a:p>
            <a:r>
              <a:rPr lang="en-US" dirty="0" smtClean="0"/>
              <a:t>Whittier fire during the sundowner winds from up top.</a:t>
            </a:r>
          </a:p>
          <a:p>
            <a:r>
              <a:rPr lang="en-US" dirty="0" smtClean="0"/>
              <a:t>California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Andrea Nick - ARA</a:t>
            </a:r>
          </a:p>
          <a:p>
            <a:r>
              <a:rPr lang="en-US" dirty="0" err="1" smtClean="0"/>
              <a:t>Brianhead</a:t>
            </a:r>
            <a:r>
              <a:rPr lang="en-US" dirty="0" smtClean="0"/>
              <a:t> wildfire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0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Andrea Nick – ARA</a:t>
            </a:r>
          </a:p>
          <a:p>
            <a:r>
              <a:rPr lang="en-US" dirty="0" smtClean="0"/>
              <a:t>8/23/2017</a:t>
            </a:r>
          </a:p>
          <a:p>
            <a:r>
              <a:rPr lang="en-US" dirty="0" smtClean="0"/>
              <a:t>Smoke pooling into the Sawyers Bar area earlier this morning. Photo taken from Etna Summit.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1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Lahm</a:t>
            </a:r>
            <a:r>
              <a:rPr lang="en-US" baseline="0" dirty="0" smtClean="0"/>
              <a:t> – WFAQRP Lead</a:t>
            </a:r>
            <a:endParaRPr lang="en-US" dirty="0" smtClean="0"/>
          </a:p>
          <a:p>
            <a:r>
              <a:rPr lang="en-US" dirty="0" smtClean="0"/>
              <a:t>Lolo Peak wildfire, view from Missoula</a:t>
            </a:r>
          </a:p>
          <a:p>
            <a:r>
              <a:rPr lang="en-US" dirty="0" smtClean="0"/>
              <a:t>8/16/2017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8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 Broughton – Air Resource Advisor</a:t>
            </a:r>
          </a:p>
          <a:p>
            <a:r>
              <a:rPr lang="en-US" dirty="0" smtClean="0"/>
              <a:t>8/13/2017</a:t>
            </a:r>
            <a:br>
              <a:rPr lang="en-US" dirty="0" smtClean="0"/>
            </a:br>
            <a:r>
              <a:rPr lang="en-US" dirty="0" smtClean="0"/>
              <a:t>Mammoth</a:t>
            </a:r>
            <a:r>
              <a:rPr lang="en-US" baseline="0" dirty="0" smtClean="0"/>
              <a:t> Mountain, California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GOES-16</a:t>
            </a:r>
          </a:p>
          <a:p>
            <a:r>
              <a:rPr lang="en-US" dirty="0" err="1" smtClean="0"/>
              <a:t>Detwiler</a:t>
            </a:r>
            <a:r>
              <a:rPr lang="en-US" dirty="0" smtClean="0"/>
              <a:t> wildfire, California</a:t>
            </a:r>
          </a:p>
          <a:p>
            <a:r>
              <a:rPr lang="en-US" dirty="0" err="1" smtClean="0"/>
              <a:t>Detwiler</a:t>
            </a:r>
            <a:r>
              <a:rPr lang="en-US" dirty="0" smtClean="0"/>
              <a:t> 07/18 GOES 16 derived imagery.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3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Pioneer Wildfire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Pioneer Wildfire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2947C-8935-174D-B0FF-AA487653D2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77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98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88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7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8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41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2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35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0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26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2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F6977-F1F5-FD45-B524-A5BA01CDF103}" type="datetimeFigureOut">
              <a:rPr lang="en-US" smtClean="0"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0D3D1-8CC3-CE4E-A027-1EFC2FCA4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27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867115" y="6568876"/>
              <a:ext cx="1276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Kat Navarro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667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44000" cy="6096000"/>
            <a:chOff x="0" y="381000"/>
            <a:chExt cx="9144000" cy="6096000"/>
          </a:xfrm>
        </p:grpSpPr>
        <p:pic>
          <p:nvPicPr>
            <p:cNvPr id="2" name="Picture 1" descr="20160805-1305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"/>
              <a:ext cx="9144000" cy="6096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62333" y="6187879"/>
              <a:ext cx="14816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Andrea Holland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425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74700"/>
            <a:ext cx="9144000" cy="5295506"/>
            <a:chOff x="0" y="774700"/>
            <a:chExt cx="9144000" cy="5295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74700"/>
              <a:ext cx="9144000" cy="529550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867115" y="5806874"/>
              <a:ext cx="1276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Kat Navarro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8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867115" y="6568876"/>
              <a:ext cx="1276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Andrea Nick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3944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867115" y="6568876"/>
              <a:ext cx="1276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Andrea Nick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81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850900"/>
            <a:ext cx="9144000" cy="5143500"/>
            <a:chOff x="0" y="850900"/>
            <a:chExt cx="9144000" cy="51435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850900"/>
              <a:ext cx="9144000" cy="51435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867115" y="5748179"/>
              <a:ext cx="127688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Pete </a:t>
              </a:r>
              <a:r>
                <a:rPr lang="en-US" sz="1000" i="1" dirty="0" err="1" smtClean="0">
                  <a:solidFill>
                    <a:srgbClr val="FFFFFF"/>
                  </a:solidFill>
                </a:rPr>
                <a:t>Lahm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17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889000"/>
            <a:ext cx="83312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460500"/>
            <a:ext cx="52959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3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44000" cy="6096000"/>
            <a:chOff x="0" y="381000"/>
            <a:chExt cx="9144000" cy="6096000"/>
          </a:xfrm>
        </p:grpSpPr>
        <p:pic>
          <p:nvPicPr>
            <p:cNvPr id="2" name="Picture 1" descr="20160802-12995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"/>
              <a:ext cx="9144000" cy="6096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62333" y="6187879"/>
              <a:ext cx="14816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Andrea Holland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595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81000"/>
            <a:ext cx="9144000" cy="6096000"/>
            <a:chOff x="0" y="381000"/>
            <a:chExt cx="9144000" cy="6096000"/>
          </a:xfrm>
        </p:grpSpPr>
        <p:pic>
          <p:nvPicPr>
            <p:cNvPr id="2" name="Picture 1" descr="20160802-1299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"/>
              <a:ext cx="9144000" cy="6096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62333" y="6187879"/>
              <a:ext cx="14816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i="1" dirty="0" smtClean="0">
                  <a:solidFill>
                    <a:srgbClr val="FFFFFF"/>
                  </a:solidFill>
                </a:rPr>
                <a:t>Photo Andrea Holland</a:t>
              </a:r>
              <a:endParaRPr lang="en-US" sz="1000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16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153</Words>
  <Application>Microsoft Macintosh PowerPoint</Application>
  <PresentationFormat>On-screen Show (4:3)</PresentationFormat>
  <Paragraphs>40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USFS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O'Neill</dc:creator>
  <cp:lastModifiedBy>Susan O'Neill</cp:lastModifiedBy>
  <cp:revision>17</cp:revision>
  <dcterms:created xsi:type="dcterms:W3CDTF">2017-10-04T22:17:08Z</dcterms:created>
  <dcterms:modified xsi:type="dcterms:W3CDTF">2017-10-06T04:10:44Z</dcterms:modified>
</cp:coreProperties>
</file>