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2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199" y="6857998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28" y="3681984"/>
            <a:ext cx="4763770" cy="3176270"/>
          </a:xfrm>
          <a:custGeom>
            <a:avLst/>
            <a:gdLst/>
            <a:ahLst/>
            <a:cxnLst/>
            <a:rect l="l" t="t" r="r" b="b"/>
            <a:pathLst>
              <a:path w="4763770" h="3176270">
                <a:moveTo>
                  <a:pt x="4763516" y="0"/>
                </a:moveTo>
                <a:lnTo>
                  <a:pt x="860" y="317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4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0" y="0"/>
            <a:ext cx="2851150" cy="6858000"/>
          </a:xfrm>
          <a:custGeom>
            <a:avLst/>
            <a:gdLst/>
            <a:ahLst/>
            <a:cxnLst/>
            <a:rect l="l" t="t" r="r" b="b"/>
            <a:pathLst>
              <a:path w="2851150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3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199" y="6857998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28" y="3681984"/>
            <a:ext cx="4763770" cy="3176270"/>
          </a:xfrm>
          <a:custGeom>
            <a:avLst/>
            <a:gdLst/>
            <a:ahLst/>
            <a:cxnLst/>
            <a:rect l="l" t="t" r="r" b="b"/>
            <a:pathLst>
              <a:path w="4763770" h="3176270">
                <a:moveTo>
                  <a:pt x="4763516" y="0"/>
                </a:moveTo>
                <a:lnTo>
                  <a:pt x="860" y="317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4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0" y="0"/>
            <a:ext cx="2851150" cy="6858000"/>
          </a:xfrm>
          <a:custGeom>
            <a:avLst/>
            <a:gdLst/>
            <a:ahLst/>
            <a:cxnLst/>
            <a:rect l="l" t="t" r="r" b="b"/>
            <a:pathLst>
              <a:path w="2851150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3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199" y="6857998"/>
                </a:lnTo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424928" y="3681984"/>
            <a:ext cx="4763770" cy="3176270"/>
          </a:xfrm>
          <a:custGeom>
            <a:avLst/>
            <a:gdLst/>
            <a:ahLst/>
            <a:cxnLst/>
            <a:rect l="l" t="t" r="r" b="b"/>
            <a:pathLst>
              <a:path w="4763770" h="3176270">
                <a:moveTo>
                  <a:pt x="4763516" y="0"/>
                </a:moveTo>
                <a:lnTo>
                  <a:pt x="860" y="317601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604334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337790" y="0"/>
            <a:ext cx="2851150" cy="6858000"/>
          </a:xfrm>
          <a:custGeom>
            <a:avLst/>
            <a:gdLst/>
            <a:ahLst/>
            <a:cxnLst/>
            <a:rect l="l" t="t" r="r" b="b"/>
            <a:pathLst>
              <a:path w="2851150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372343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310" y="716637"/>
            <a:ext cx="10679379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90C2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ass.noaa.gov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ass.noaa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ips.ssec.wisc.edu/#/" TargetMode="External"/><Relationship Id="rId4" Type="http://schemas.openxmlformats.org/officeDocument/2006/relationships/hyperlink" Target="https://www.star.nesdis.noaa.gov/jpss/DataAccess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orel.Torres@colostate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rel.Torres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1"/>
                </a:lnTo>
                <a:lnTo>
                  <a:pt x="842772" y="0"/>
                </a:lnTo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87571" y="2993044"/>
            <a:ext cx="5662930" cy="686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34"/>
              </a:lnSpc>
            </a:pPr>
            <a:r>
              <a:rPr sz="5400" spc="-5" dirty="0">
                <a:latin typeface="Trebuchet MS"/>
                <a:cs typeface="Trebuchet MS"/>
              </a:rPr>
              <a:t>NOA</a:t>
            </a:r>
            <a:r>
              <a:rPr sz="5400" dirty="0">
                <a:latin typeface="Trebuchet MS"/>
                <a:cs typeface="Trebuchet MS"/>
              </a:rPr>
              <a:t>A</a:t>
            </a:r>
            <a:r>
              <a:rPr sz="5400" spc="-310" dirty="0">
                <a:latin typeface="Trebuchet MS"/>
                <a:cs typeface="Trebuchet MS"/>
              </a:rPr>
              <a:t> </a:t>
            </a:r>
            <a:r>
              <a:rPr sz="5400" spc="-5" dirty="0">
                <a:latin typeface="Trebuchet MS"/>
                <a:cs typeface="Trebuchet MS"/>
              </a:rPr>
              <a:t>CLAS</a:t>
            </a:r>
            <a:r>
              <a:rPr sz="5400" dirty="0">
                <a:latin typeface="Trebuchet MS"/>
                <a:cs typeface="Trebuchet MS"/>
              </a:rPr>
              <a:t>S</a:t>
            </a:r>
            <a:r>
              <a:rPr sz="5400" spc="5" dirty="0">
                <a:latin typeface="Trebuchet MS"/>
                <a:cs typeface="Trebuchet MS"/>
              </a:rPr>
              <a:t> </a:t>
            </a:r>
            <a:r>
              <a:rPr sz="5400" spc="-5" dirty="0">
                <a:latin typeface="Trebuchet MS"/>
                <a:cs typeface="Trebuchet MS"/>
              </a:rPr>
              <a:t>Demo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832" y="3942212"/>
            <a:ext cx="6042660" cy="1369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700" dirty="0">
                <a:latin typeface="Trebuchet MS"/>
                <a:cs typeface="Trebuchet MS"/>
              </a:rPr>
              <a:t>Jor</a:t>
            </a:r>
            <a:r>
              <a:rPr sz="1700" spc="-10" dirty="0">
                <a:latin typeface="Trebuchet MS"/>
                <a:cs typeface="Trebuchet MS"/>
              </a:rPr>
              <a:t>e</a:t>
            </a:r>
            <a:r>
              <a:rPr sz="1700" dirty="0">
                <a:latin typeface="Trebuchet MS"/>
                <a:cs typeface="Trebuchet MS"/>
              </a:rPr>
              <a:t>l</a:t>
            </a:r>
            <a:r>
              <a:rPr sz="1700" spc="-30" dirty="0">
                <a:latin typeface="Trebuchet MS"/>
                <a:cs typeface="Trebuchet MS"/>
              </a:rPr>
              <a:t> </a:t>
            </a:r>
            <a:r>
              <a:rPr sz="1700" spc="-225" dirty="0">
                <a:latin typeface="Trebuchet MS"/>
                <a:cs typeface="Trebuchet MS"/>
              </a:rPr>
              <a:t>T</a:t>
            </a:r>
            <a:r>
              <a:rPr sz="1700" dirty="0">
                <a:latin typeface="Trebuchet MS"/>
                <a:cs typeface="Trebuchet MS"/>
              </a:rPr>
              <a:t>o</a:t>
            </a:r>
            <a:r>
              <a:rPr sz="1700" spc="-5" dirty="0">
                <a:latin typeface="Trebuchet MS"/>
                <a:cs typeface="Trebuchet MS"/>
              </a:rPr>
              <a:t>r</a:t>
            </a:r>
            <a:r>
              <a:rPr sz="1700" dirty="0">
                <a:latin typeface="Trebuchet MS"/>
                <a:cs typeface="Trebuchet MS"/>
              </a:rPr>
              <a:t>r</a:t>
            </a:r>
            <a:r>
              <a:rPr sz="1700" spc="-10" dirty="0">
                <a:latin typeface="Trebuchet MS"/>
                <a:cs typeface="Trebuchet MS"/>
              </a:rPr>
              <a:t>e</a:t>
            </a:r>
            <a:r>
              <a:rPr sz="1700" dirty="0">
                <a:latin typeface="Trebuchet MS"/>
                <a:cs typeface="Trebuchet MS"/>
              </a:rPr>
              <a:t>s</a:t>
            </a:r>
          </a:p>
          <a:p>
            <a:pPr marR="5715" algn="r">
              <a:lnSpc>
                <a:spcPct val="100000"/>
              </a:lnSpc>
              <a:spcBef>
                <a:spcPts val="790"/>
              </a:spcBef>
            </a:pPr>
            <a:r>
              <a:rPr sz="1700" dirty="0">
                <a:latin typeface="Trebuchet MS"/>
                <a:cs typeface="Trebuchet MS"/>
              </a:rPr>
              <a:t>JP</a:t>
            </a:r>
            <a:r>
              <a:rPr sz="1700" spc="-10" dirty="0">
                <a:latin typeface="Trebuchet MS"/>
                <a:cs typeface="Trebuchet MS"/>
              </a:rPr>
              <a:t>S</a:t>
            </a:r>
            <a:r>
              <a:rPr sz="1700" dirty="0">
                <a:latin typeface="Trebuchet MS"/>
                <a:cs typeface="Trebuchet MS"/>
              </a:rPr>
              <a:t>S</a:t>
            </a:r>
            <a:r>
              <a:rPr sz="1700" spc="-15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Sat</a:t>
            </a:r>
            <a:r>
              <a:rPr sz="1700" spc="-10" dirty="0">
                <a:latin typeface="Trebuchet MS"/>
                <a:cs typeface="Trebuchet MS"/>
              </a:rPr>
              <a:t>e</a:t>
            </a:r>
            <a:r>
              <a:rPr sz="1700" dirty="0">
                <a:latin typeface="Trebuchet MS"/>
                <a:cs typeface="Trebuchet MS"/>
              </a:rPr>
              <a:t>lli</a:t>
            </a:r>
            <a:r>
              <a:rPr sz="1700" spc="-10" dirty="0">
                <a:latin typeface="Trebuchet MS"/>
                <a:cs typeface="Trebuchet MS"/>
              </a:rPr>
              <a:t>t</a:t>
            </a:r>
            <a:r>
              <a:rPr sz="1700" dirty="0">
                <a:latin typeface="Trebuchet MS"/>
                <a:cs typeface="Trebuchet MS"/>
              </a:rPr>
              <a:t>e</a:t>
            </a:r>
            <a:r>
              <a:rPr sz="1700" spc="-20" dirty="0">
                <a:latin typeface="Trebuchet MS"/>
                <a:cs typeface="Trebuchet MS"/>
              </a:rPr>
              <a:t> </a:t>
            </a:r>
            <a:r>
              <a:rPr sz="1700" dirty="0">
                <a:latin typeface="Trebuchet MS"/>
                <a:cs typeface="Trebuchet MS"/>
              </a:rPr>
              <a:t>L</a:t>
            </a:r>
            <a:r>
              <a:rPr sz="1700" spc="-10" dirty="0">
                <a:latin typeface="Trebuchet MS"/>
                <a:cs typeface="Trebuchet MS"/>
              </a:rPr>
              <a:t>i</a:t>
            </a:r>
            <a:r>
              <a:rPr sz="1700" spc="-5" dirty="0">
                <a:latin typeface="Trebuchet MS"/>
                <a:cs typeface="Trebuchet MS"/>
              </a:rPr>
              <a:t>ai</a:t>
            </a:r>
            <a:r>
              <a:rPr sz="1700" spc="-10" dirty="0">
                <a:latin typeface="Trebuchet MS"/>
                <a:cs typeface="Trebuchet MS"/>
              </a:rPr>
              <a:t>s</a:t>
            </a:r>
            <a:r>
              <a:rPr sz="1700" dirty="0">
                <a:latin typeface="Trebuchet MS"/>
                <a:cs typeface="Trebuchet MS"/>
              </a:rPr>
              <a:t>on,</a:t>
            </a:r>
            <a:r>
              <a:rPr sz="1700" spc="-15" dirty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C</a:t>
            </a:r>
            <a:r>
              <a:rPr sz="1700" dirty="0">
                <a:latin typeface="Trebuchet MS"/>
                <a:cs typeface="Trebuchet MS"/>
              </a:rPr>
              <a:t>IRA/C</a:t>
            </a:r>
            <a:r>
              <a:rPr sz="1700" spc="-10" dirty="0">
                <a:latin typeface="Trebuchet MS"/>
                <a:cs typeface="Trebuchet MS"/>
              </a:rPr>
              <a:t>S</a:t>
            </a:r>
            <a:r>
              <a:rPr sz="1700" dirty="0">
                <a:latin typeface="Trebuchet MS"/>
                <a:cs typeface="Trebuchet MS"/>
              </a:rPr>
              <a:t>U</a:t>
            </a:r>
          </a:p>
          <a:p>
            <a:pPr marL="12700" marR="5715" indent="4454525" algn="r">
              <a:lnSpc>
                <a:spcPts val="2840"/>
              </a:lnSpc>
              <a:spcBef>
                <a:spcPts val="220"/>
              </a:spcBef>
            </a:pPr>
            <a:r>
              <a:rPr lang="en-US" sz="1700" spc="-5" dirty="0">
                <a:latin typeface="Trebuchet MS"/>
                <a:cs typeface="Trebuchet MS"/>
              </a:rPr>
              <a:t>6</a:t>
            </a:r>
            <a:r>
              <a:rPr sz="1700" spc="-10" dirty="0" smtClean="0">
                <a:latin typeface="Trebuchet MS"/>
                <a:cs typeface="Trebuchet MS"/>
              </a:rPr>
              <a:t> </a:t>
            </a:r>
            <a:r>
              <a:rPr sz="1700" spc="5" dirty="0">
                <a:latin typeface="Trebuchet MS"/>
                <a:cs typeface="Trebuchet MS"/>
              </a:rPr>
              <a:t>J</a:t>
            </a:r>
            <a:r>
              <a:rPr sz="1700" dirty="0">
                <a:latin typeface="Trebuchet MS"/>
                <a:cs typeface="Trebuchet MS"/>
              </a:rPr>
              <a:t>an</a:t>
            </a:r>
            <a:r>
              <a:rPr sz="1700" spc="-10" dirty="0">
                <a:latin typeface="Trebuchet MS"/>
                <a:cs typeface="Trebuchet MS"/>
              </a:rPr>
              <a:t>ua</a:t>
            </a:r>
            <a:r>
              <a:rPr sz="1700" dirty="0">
                <a:latin typeface="Trebuchet MS"/>
                <a:cs typeface="Trebuchet MS"/>
              </a:rPr>
              <a:t>ry</a:t>
            </a:r>
            <a:r>
              <a:rPr sz="1700" spc="-40" dirty="0">
                <a:latin typeface="Trebuchet MS"/>
                <a:cs typeface="Trebuchet MS"/>
              </a:rPr>
              <a:t> </a:t>
            </a:r>
            <a:r>
              <a:rPr sz="1700" spc="-5" dirty="0" smtClean="0">
                <a:latin typeface="Trebuchet MS"/>
                <a:cs typeface="Trebuchet MS"/>
              </a:rPr>
              <a:t>2</a:t>
            </a:r>
            <a:r>
              <a:rPr sz="1700" spc="-15" dirty="0" smtClean="0">
                <a:latin typeface="Trebuchet MS"/>
                <a:cs typeface="Trebuchet MS"/>
              </a:rPr>
              <a:t>0</a:t>
            </a:r>
            <a:r>
              <a:rPr sz="1700" spc="-5" dirty="0" smtClean="0">
                <a:latin typeface="Trebuchet MS"/>
                <a:cs typeface="Trebuchet MS"/>
              </a:rPr>
              <a:t>1</a:t>
            </a:r>
            <a:r>
              <a:rPr lang="en-US" sz="1700" spc="-5" dirty="0" smtClean="0">
                <a:latin typeface="Trebuchet MS"/>
                <a:cs typeface="Trebuchet MS"/>
              </a:rPr>
              <a:t>8</a:t>
            </a:r>
            <a:r>
              <a:rPr sz="1700" spc="-5" dirty="0" smtClean="0">
                <a:latin typeface="Trebuchet MS"/>
                <a:cs typeface="Trebuchet MS"/>
              </a:rPr>
              <a:t> </a:t>
            </a:r>
            <a:r>
              <a:rPr sz="1700" dirty="0" smtClean="0">
                <a:latin typeface="Trebuchet MS"/>
                <a:cs typeface="Trebuchet MS"/>
              </a:rPr>
              <a:t>AMS</a:t>
            </a:r>
            <a:r>
              <a:rPr lang="en-US" sz="1700" dirty="0" smtClean="0">
                <a:latin typeface="Trebuchet MS"/>
                <a:cs typeface="Trebuchet MS"/>
              </a:rPr>
              <a:t> - JPSS</a:t>
            </a:r>
            <a:r>
              <a:rPr sz="1700" spc="-25" dirty="0" smtClean="0">
                <a:latin typeface="Trebuchet MS"/>
                <a:cs typeface="Trebuchet MS"/>
              </a:rPr>
              <a:t> </a:t>
            </a:r>
            <a:r>
              <a:rPr sz="1700" spc="-5" dirty="0">
                <a:latin typeface="Trebuchet MS"/>
                <a:cs typeface="Trebuchet MS"/>
              </a:rPr>
              <a:t>S</a:t>
            </a:r>
            <a:r>
              <a:rPr sz="1700" dirty="0">
                <a:latin typeface="Trebuchet MS"/>
                <a:cs typeface="Trebuchet MS"/>
              </a:rPr>
              <a:t>ho</a:t>
            </a:r>
            <a:r>
              <a:rPr sz="1700" spc="-5" dirty="0">
                <a:latin typeface="Trebuchet MS"/>
                <a:cs typeface="Trebuchet MS"/>
              </a:rPr>
              <a:t>r</a:t>
            </a:r>
            <a:r>
              <a:rPr sz="1700" dirty="0">
                <a:latin typeface="Trebuchet MS"/>
                <a:cs typeface="Trebuchet MS"/>
              </a:rPr>
              <a:t>t</a:t>
            </a:r>
            <a:r>
              <a:rPr sz="1700" spc="-15" dirty="0">
                <a:latin typeface="Trebuchet MS"/>
                <a:cs typeface="Trebuchet MS"/>
              </a:rPr>
              <a:t> </a:t>
            </a:r>
            <a:r>
              <a:rPr sz="1700" spc="-5" dirty="0" smtClean="0">
                <a:latin typeface="Trebuchet MS"/>
                <a:cs typeface="Trebuchet MS"/>
              </a:rPr>
              <a:t>Course</a:t>
            </a:r>
            <a:r>
              <a:rPr sz="1700" dirty="0" smtClean="0">
                <a:latin typeface="Trebuchet MS"/>
                <a:cs typeface="Trebuchet MS"/>
              </a:rPr>
              <a:t>,</a:t>
            </a:r>
            <a:r>
              <a:rPr sz="1700" spc="-10" dirty="0" smtClean="0">
                <a:latin typeface="Trebuchet MS"/>
                <a:cs typeface="Trebuchet MS"/>
              </a:rPr>
              <a:t> </a:t>
            </a:r>
            <a:r>
              <a:rPr lang="en-US" sz="1700" dirty="0" smtClean="0">
                <a:latin typeface="Trebuchet MS"/>
                <a:cs typeface="Trebuchet MS"/>
              </a:rPr>
              <a:t>Austin, TX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879" y="5367527"/>
            <a:ext cx="3262884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3108" y="155447"/>
            <a:ext cx="2365247" cy="2365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1381" y="1855470"/>
            <a:ext cx="349250" cy="329565"/>
          </a:xfrm>
          <a:custGeom>
            <a:avLst/>
            <a:gdLst/>
            <a:ahLst/>
            <a:cxnLst/>
            <a:rect l="l" t="t" r="r" b="b"/>
            <a:pathLst>
              <a:path w="349250" h="329564">
                <a:moveTo>
                  <a:pt x="0" y="329184"/>
                </a:moveTo>
                <a:lnTo>
                  <a:pt x="348996" y="329184"/>
                </a:lnTo>
                <a:lnTo>
                  <a:pt x="348996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75242" y="1962911"/>
            <a:ext cx="946150" cy="114300"/>
          </a:xfrm>
          <a:custGeom>
            <a:avLst/>
            <a:gdLst/>
            <a:ahLst/>
            <a:cxnLst/>
            <a:rect l="l" t="t" r="r" b="b"/>
            <a:pathLst>
              <a:path w="94615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5945"/>
                </a:lnTo>
                <a:lnTo>
                  <a:pt x="92091" y="75938"/>
                </a:lnTo>
                <a:lnTo>
                  <a:pt x="80772" y="69233"/>
                </a:lnTo>
                <a:lnTo>
                  <a:pt x="76282" y="55362"/>
                </a:lnTo>
                <a:lnTo>
                  <a:pt x="82375" y="43094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946150" h="114300">
                <a:moveTo>
                  <a:pt x="926846" y="38100"/>
                </a:moveTo>
                <a:lnTo>
                  <a:pt x="114300" y="38100"/>
                </a:lnTo>
                <a:lnTo>
                  <a:pt x="114300" y="75945"/>
                </a:lnTo>
                <a:lnTo>
                  <a:pt x="926846" y="76200"/>
                </a:lnTo>
                <a:lnTo>
                  <a:pt x="939720" y="71205"/>
                </a:lnTo>
                <a:lnTo>
                  <a:pt x="945813" y="58937"/>
                </a:lnTo>
                <a:lnTo>
                  <a:pt x="941323" y="45066"/>
                </a:lnTo>
                <a:lnTo>
                  <a:pt x="930004" y="38361"/>
                </a:lnTo>
                <a:lnTo>
                  <a:pt x="926846" y="38100"/>
                </a:lnTo>
                <a:close/>
              </a:path>
              <a:path w="946150" h="114300">
                <a:moveTo>
                  <a:pt x="114300" y="38100"/>
                </a:moveTo>
                <a:lnTo>
                  <a:pt x="95250" y="38100"/>
                </a:lnTo>
                <a:lnTo>
                  <a:pt x="82375" y="43094"/>
                </a:lnTo>
                <a:lnTo>
                  <a:pt x="76282" y="55362"/>
                </a:lnTo>
                <a:lnTo>
                  <a:pt x="80772" y="69233"/>
                </a:lnTo>
                <a:lnTo>
                  <a:pt x="92091" y="75938"/>
                </a:lnTo>
                <a:lnTo>
                  <a:pt x="114300" y="75945"/>
                </a:lnTo>
                <a:lnTo>
                  <a:pt x="114300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795972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8: Once 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J</a:t>
            </a:r>
            <a:r>
              <a:rPr sz="1800" dirty="0">
                <a:latin typeface="Trebuchet MS"/>
                <a:cs typeface="Trebuchet MS"/>
              </a:rPr>
              <a:t>PSS </a:t>
            </a:r>
            <a:r>
              <a:rPr sz="1800" spc="-4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isi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le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Infra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aging 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iometer Suite Sensor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 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rd (VIIR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dirty="0">
                <a:latin typeface="Trebuchet MS"/>
                <a:cs typeface="Trebuchet MS"/>
              </a:rPr>
              <a:t>_SDR)’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duct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selec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,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select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O’.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18134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9: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J</a:t>
            </a:r>
            <a:r>
              <a:rPr sz="1800" dirty="0">
                <a:latin typeface="Trebuchet MS"/>
                <a:cs typeface="Trebuchet MS"/>
              </a:rPr>
              <a:t>PSS </a:t>
            </a:r>
            <a:r>
              <a:rPr sz="1800" spc="-4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isi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le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Infra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aging 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iometer Suite Sensor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rd (VIIR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dirty="0">
                <a:latin typeface="Trebuchet MS"/>
                <a:cs typeface="Trebuchet MS"/>
              </a:rPr>
              <a:t>_SDR)’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duct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ta de</a:t>
            </a:r>
            <a:r>
              <a:rPr sz="1800" spc="5" dirty="0">
                <a:latin typeface="Trebuchet MS"/>
                <a:cs typeface="Trebuchet MS"/>
              </a:rPr>
              <a:t>s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ti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shown.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41502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0</a:t>
            </a:r>
            <a:r>
              <a:rPr sz="1800" dirty="0">
                <a:latin typeface="Trebuchet MS"/>
                <a:cs typeface="Trebuchet MS"/>
              </a:rPr>
              <a:t>: In 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‘Spatial’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ion, u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ilize 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z</a:t>
            </a:r>
            <a:r>
              <a:rPr sz="1800" spc="-10" dirty="0">
                <a:latin typeface="Trebuchet MS"/>
                <a:cs typeface="Trebuchet MS"/>
              </a:rPr>
              <a:t>oo</a:t>
            </a:r>
            <a:r>
              <a:rPr sz="1800" dirty="0">
                <a:latin typeface="Trebuchet MS"/>
                <a:cs typeface="Trebuchet MS"/>
              </a:rPr>
              <a:t>m in</a:t>
            </a:r>
            <a:r>
              <a:rPr sz="1800" spc="5" dirty="0">
                <a:latin typeface="Trebuchet MS"/>
                <a:cs typeface="Trebuchet MS"/>
              </a:rPr>
              <a:t>/</a:t>
            </a:r>
            <a:r>
              <a:rPr sz="1800" dirty="0">
                <a:latin typeface="Trebuchet MS"/>
                <a:cs typeface="Trebuchet MS"/>
              </a:rPr>
              <a:t>z</a:t>
            </a:r>
            <a:r>
              <a:rPr sz="1800" spc="-10" dirty="0">
                <a:latin typeface="Trebuchet MS"/>
                <a:cs typeface="Trebuchet MS"/>
              </a:rPr>
              <a:t>oo</a:t>
            </a:r>
            <a:r>
              <a:rPr sz="1800" dirty="0">
                <a:latin typeface="Trebuchet MS"/>
                <a:cs typeface="Trebuchet MS"/>
              </a:rPr>
              <a:t>m 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ut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‘p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n’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dirty="0">
                <a:latin typeface="Trebuchet MS"/>
                <a:cs typeface="Trebuchet MS"/>
              </a:rPr>
              <a:t>unc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ion </a:t>
            </a:r>
            <a:r>
              <a:rPr sz="1800" spc="-5" dirty="0">
                <a:latin typeface="Trebuchet MS"/>
                <a:cs typeface="Trebuchet MS"/>
              </a:rPr>
              <a:t>(re</a:t>
            </a:r>
            <a:r>
              <a:rPr sz="1800" dirty="0">
                <a:latin typeface="Trebuchet MS"/>
                <a:cs typeface="Trebuchet MS"/>
              </a:rPr>
              <a:t>d </a:t>
            </a:r>
            <a:r>
              <a:rPr sz="1800" spc="-5" dirty="0">
                <a:latin typeface="Trebuchet MS"/>
                <a:cs typeface="Trebuchet MS"/>
              </a:rPr>
              <a:t>circ</a:t>
            </a:r>
            <a:r>
              <a:rPr sz="1800" dirty="0">
                <a:latin typeface="Trebuchet MS"/>
                <a:cs typeface="Trebuchet MS"/>
              </a:rPr>
              <a:t>le)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to </a:t>
            </a:r>
            <a:r>
              <a:rPr sz="1800" spc="-2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u</a:t>
            </a:r>
            <a:r>
              <a:rPr sz="1800" dirty="0">
                <a:latin typeface="Trebuchet MS"/>
                <a:cs typeface="Trebuchet MS"/>
              </a:rPr>
              <a:t>r </a:t>
            </a:r>
            <a:r>
              <a:rPr sz="1800" spc="-15" dirty="0">
                <a:latin typeface="Trebuchet MS"/>
                <a:cs typeface="Trebuchet MS"/>
              </a:rPr>
              <a:t>do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in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interest</a:t>
            </a:r>
            <a:r>
              <a:rPr sz="1800" dirty="0">
                <a:latin typeface="Trebuchet MS"/>
                <a:cs typeface="Trebuchet MS"/>
              </a:rPr>
              <a:t>.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If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le</a:t>
            </a:r>
            <a:r>
              <a:rPr sz="1800" spc="-20" dirty="0">
                <a:latin typeface="Trebuchet MS"/>
                <a:cs typeface="Trebuchet MS"/>
              </a:rPr>
              <a:t>f</a:t>
            </a:r>
            <a:r>
              <a:rPr sz="1800" spc="5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-c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5" dirty="0">
                <a:latin typeface="Trebuchet MS"/>
                <a:cs typeface="Trebuchet MS"/>
              </a:rPr>
              <a:t>ic</a:t>
            </a:r>
            <a:r>
              <a:rPr sz="1800" dirty="0">
                <a:latin typeface="Trebuchet MS"/>
                <a:cs typeface="Trebuchet MS"/>
              </a:rPr>
              <a:t>k a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dra</a:t>
            </a:r>
            <a:r>
              <a:rPr sz="1800" dirty="0">
                <a:latin typeface="Trebuchet MS"/>
                <a:cs typeface="Trebuchet MS"/>
              </a:rPr>
              <a:t>g</a:t>
            </a:r>
            <a:r>
              <a:rPr sz="1800" spc="-15" dirty="0">
                <a:latin typeface="Trebuchet MS"/>
                <a:cs typeface="Trebuchet MS"/>
              </a:rPr>
              <a:t> yo</a:t>
            </a:r>
            <a:r>
              <a:rPr sz="1800" spc="-5" dirty="0">
                <a:latin typeface="Trebuchet MS"/>
                <a:cs typeface="Trebuchet MS"/>
              </a:rPr>
              <a:t>u</a:t>
            </a:r>
            <a:r>
              <a:rPr sz="1800" dirty="0">
                <a:latin typeface="Trebuchet MS"/>
                <a:cs typeface="Trebuchet MS"/>
              </a:rPr>
              <a:t>r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us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, </a:t>
            </a:r>
            <a:r>
              <a:rPr sz="1800" spc="-15" dirty="0">
                <a:latin typeface="Trebuchet MS"/>
                <a:cs typeface="Trebuchet MS"/>
              </a:rPr>
              <a:t>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ca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yo</a:t>
            </a:r>
            <a:r>
              <a:rPr sz="1800" spc="-5" dirty="0">
                <a:latin typeface="Trebuchet MS"/>
                <a:cs typeface="Trebuchet MS"/>
              </a:rPr>
              <a:t>u</a:t>
            </a:r>
            <a:r>
              <a:rPr sz="1800" dirty="0">
                <a:latin typeface="Trebuchet MS"/>
                <a:cs typeface="Trebuchet MS"/>
              </a:rPr>
              <a:t>r </a:t>
            </a:r>
            <a:r>
              <a:rPr sz="1800" spc="-15" dirty="0">
                <a:latin typeface="Trebuchet MS"/>
                <a:cs typeface="Trebuchet MS"/>
              </a:rPr>
              <a:t>do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in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interest.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7421" y="3409950"/>
            <a:ext cx="454659" cy="1262380"/>
          </a:xfrm>
          <a:custGeom>
            <a:avLst/>
            <a:gdLst/>
            <a:ahLst/>
            <a:cxnLst/>
            <a:rect l="l" t="t" r="r" b="b"/>
            <a:pathLst>
              <a:path w="454660" h="1262379">
                <a:moveTo>
                  <a:pt x="0" y="630936"/>
                </a:moveTo>
                <a:lnTo>
                  <a:pt x="753" y="579185"/>
                </a:lnTo>
                <a:lnTo>
                  <a:pt x="2973" y="528587"/>
                </a:lnTo>
                <a:lnTo>
                  <a:pt x="6602" y="479304"/>
                </a:lnTo>
                <a:lnTo>
                  <a:pt x="11582" y="431499"/>
                </a:lnTo>
                <a:lnTo>
                  <a:pt x="17853" y="385333"/>
                </a:lnTo>
                <a:lnTo>
                  <a:pt x="25357" y="340970"/>
                </a:lnTo>
                <a:lnTo>
                  <a:pt x="34035" y="298571"/>
                </a:lnTo>
                <a:lnTo>
                  <a:pt x="43830" y="258299"/>
                </a:lnTo>
                <a:lnTo>
                  <a:pt x="54681" y="220316"/>
                </a:lnTo>
                <a:lnTo>
                  <a:pt x="79322" y="151866"/>
                </a:lnTo>
                <a:lnTo>
                  <a:pt x="107489" y="94521"/>
                </a:lnTo>
                <a:lnTo>
                  <a:pt x="138713" y="49577"/>
                </a:lnTo>
                <a:lnTo>
                  <a:pt x="172527" y="18334"/>
                </a:lnTo>
                <a:lnTo>
                  <a:pt x="208460" y="2091"/>
                </a:lnTo>
                <a:lnTo>
                  <a:pt x="227075" y="0"/>
                </a:lnTo>
                <a:lnTo>
                  <a:pt x="245691" y="2091"/>
                </a:lnTo>
                <a:lnTo>
                  <a:pt x="281624" y="18334"/>
                </a:lnTo>
                <a:lnTo>
                  <a:pt x="315438" y="49577"/>
                </a:lnTo>
                <a:lnTo>
                  <a:pt x="346662" y="94521"/>
                </a:lnTo>
                <a:lnTo>
                  <a:pt x="374829" y="151866"/>
                </a:lnTo>
                <a:lnTo>
                  <a:pt x="399470" y="220316"/>
                </a:lnTo>
                <a:lnTo>
                  <a:pt x="410321" y="258299"/>
                </a:lnTo>
                <a:lnTo>
                  <a:pt x="420116" y="298571"/>
                </a:lnTo>
                <a:lnTo>
                  <a:pt x="428794" y="340970"/>
                </a:lnTo>
                <a:lnTo>
                  <a:pt x="436298" y="385333"/>
                </a:lnTo>
                <a:lnTo>
                  <a:pt x="442569" y="431499"/>
                </a:lnTo>
                <a:lnTo>
                  <a:pt x="447549" y="479304"/>
                </a:lnTo>
                <a:lnTo>
                  <a:pt x="451178" y="528587"/>
                </a:lnTo>
                <a:lnTo>
                  <a:pt x="453398" y="579185"/>
                </a:lnTo>
                <a:lnTo>
                  <a:pt x="454151" y="630936"/>
                </a:lnTo>
                <a:lnTo>
                  <a:pt x="453398" y="682686"/>
                </a:lnTo>
                <a:lnTo>
                  <a:pt x="451178" y="733284"/>
                </a:lnTo>
                <a:lnTo>
                  <a:pt x="447549" y="782567"/>
                </a:lnTo>
                <a:lnTo>
                  <a:pt x="442569" y="830372"/>
                </a:lnTo>
                <a:lnTo>
                  <a:pt x="436298" y="876538"/>
                </a:lnTo>
                <a:lnTo>
                  <a:pt x="428794" y="920901"/>
                </a:lnTo>
                <a:lnTo>
                  <a:pt x="420116" y="963300"/>
                </a:lnTo>
                <a:lnTo>
                  <a:pt x="410321" y="1003572"/>
                </a:lnTo>
                <a:lnTo>
                  <a:pt x="399470" y="1041555"/>
                </a:lnTo>
                <a:lnTo>
                  <a:pt x="374829" y="1110005"/>
                </a:lnTo>
                <a:lnTo>
                  <a:pt x="346662" y="1167350"/>
                </a:lnTo>
                <a:lnTo>
                  <a:pt x="315438" y="1212294"/>
                </a:lnTo>
                <a:lnTo>
                  <a:pt x="281624" y="1243537"/>
                </a:lnTo>
                <a:lnTo>
                  <a:pt x="245691" y="1259780"/>
                </a:lnTo>
                <a:lnTo>
                  <a:pt x="227075" y="1261872"/>
                </a:lnTo>
                <a:lnTo>
                  <a:pt x="208460" y="1259780"/>
                </a:lnTo>
                <a:lnTo>
                  <a:pt x="172527" y="1243537"/>
                </a:lnTo>
                <a:lnTo>
                  <a:pt x="138713" y="1212294"/>
                </a:lnTo>
                <a:lnTo>
                  <a:pt x="107489" y="1167350"/>
                </a:lnTo>
                <a:lnTo>
                  <a:pt x="79322" y="1110005"/>
                </a:lnTo>
                <a:lnTo>
                  <a:pt x="54681" y="1041555"/>
                </a:lnTo>
                <a:lnTo>
                  <a:pt x="43830" y="1003572"/>
                </a:lnTo>
                <a:lnTo>
                  <a:pt x="34035" y="963300"/>
                </a:lnTo>
                <a:lnTo>
                  <a:pt x="25357" y="920901"/>
                </a:lnTo>
                <a:lnTo>
                  <a:pt x="17853" y="876538"/>
                </a:lnTo>
                <a:lnTo>
                  <a:pt x="11582" y="830372"/>
                </a:lnTo>
                <a:lnTo>
                  <a:pt x="6602" y="782567"/>
                </a:lnTo>
                <a:lnTo>
                  <a:pt x="2973" y="733284"/>
                </a:lnTo>
                <a:lnTo>
                  <a:pt x="753" y="682686"/>
                </a:lnTo>
                <a:lnTo>
                  <a:pt x="0" y="63093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1128" y="4092955"/>
            <a:ext cx="2040889" cy="486409"/>
          </a:xfrm>
          <a:custGeom>
            <a:avLst/>
            <a:gdLst/>
            <a:ahLst/>
            <a:cxnLst/>
            <a:rect l="l" t="t" r="r" b="b"/>
            <a:pathLst>
              <a:path w="2040889" h="486410">
                <a:moveTo>
                  <a:pt x="1925226" y="38399"/>
                </a:moveTo>
                <a:lnTo>
                  <a:pt x="15017" y="448564"/>
                </a:lnTo>
                <a:lnTo>
                  <a:pt x="4230" y="455179"/>
                </a:lnTo>
                <a:lnTo>
                  <a:pt x="0" y="466926"/>
                </a:lnTo>
                <a:lnTo>
                  <a:pt x="6031" y="480146"/>
                </a:lnTo>
                <a:lnTo>
                  <a:pt x="16198" y="485960"/>
                </a:lnTo>
                <a:lnTo>
                  <a:pt x="23145" y="485775"/>
                </a:lnTo>
                <a:lnTo>
                  <a:pt x="1932989" y="74501"/>
                </a:lnTo>
                <a:lnTo>
                  <a:pt x="1925226" y="38399"/>
                </a:lnTo>
                <a:close/>
              </a:path>
              <a:path w="2040889" h="486410">
                <a:moveTo>
                  <a:pt x="2039121" y="32988"/>
                </a:moveTo>
                <a:lnTo>
                  <a:pt x="1950425" y="32988"/>
                </a:lnTo>
                <a:lnTo>
                  <a:pt x="1960614" y="38769"/>
                </a:lnTo>
                <a:lnTo>
                  <a:pt x="1966657" y="52081"/>
                </a:lnTo>
                <a:lnTo>
                  <a:pt x="1962402" y="63798"/>
                </a:lnTo>
                <a:lnTo>
                  <a:pt x="1951640" y="70485"/>
                </a:lnTo>
                <a:lnTo>
                  <a:pt x="1932989" y="74501"/>
                </a:lnTo>
                <a:lnTo>
                  <a:pt x="1940972" y="111633"/>
                </a:lnTo>
                <a:lnTo>
                  <a:pt x="2039121" y="32988"/>
                </a:lnTo>
                <a:close/>
              </a:path>
              <a:path w="2040889" h="486410">
                <a:moveTo>
                  <a:pt x="1950425" y="32988"/>
                </a:moveTo>
                <a:lnTo>
                  <a:pt x="1925226" y="38399"/>
                </a:lnTo>
                <a:lnTo>
                  <a:pt x="1932989" y="74501"/>
                </a:lnTo>
                <a:lnTo>
                  <a:pt x="1951640" y="70485"/>
                </a:lnTo>
                <a:lnTo>
                  <a:pt x="1962402" y="63798"/>
                </a:lnTo>
                <a:lnTo>
                  <a:pt x="1966657" y="52081"/>
                </a:lnTo>
                <a:lnTo>
                  <a:pt x="1960614" y="38769"/>
                </a:lnTo>
                <a:lnTo>
                  <a:pt x="1950425" y="32988"/>
                </a:lnTo>
                <a:close/>
              </a:path>
              <a:path w="2040889" h="486410">
                <a:moveTo>
                  <a:pt x="1916969" y="0"/>
                </a:moveTo>
                <a:lnTo>
                  <a:pt x="1925226" y="38399"/>
                </a:lnTo>
                <a:lnTo>
                  <a:pt x="1950425" y="32988"/>
                </a:lnTo>
                <a:lnTo>
                  <a:pt x="2039121" y="32988"/>
                </a:lnTo>
                <a:lnTo>
                  <a:pt x="2040667" y="31750"/>
                </a:lnTo>
                <a:lnTo>
                  <a:pt x="19169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541385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1</a:t>
            </a:r>
            <a:r>
              <a:rPr sz="1800" dirty="0">
                <a:latin typeface="Trebuchet MS"/>
                <a:cs typeface="Trebuchet MS"/>
              </a:rPr>
              <a:t>: Once y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mpleted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‘Spatial’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ion y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can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wn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 ‘</a:t>
            </a:r>
            <a:r>
              <a:rPr sz="1800" spc="-23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ral’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ion where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can m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nual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y put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 the tim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/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ate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f</a:t>
            </a:r>
            <a:r>
              <a:rPr sz="1800" spc="-10" dirty="0">
                <a:latin typeface="Trebuchet MS"/>
                <a:cs typeface="Trebuchet MS"/>
              </a:rPr>
              <a:t> t</a:t>
            </a:r>
            <a:r>
              <a:rPr sz="1800" dirty="0">
                <a:latin typeface="Trebuchet MS"/>
                <a:cs typeface="Trebuchet MS"/>
              </a:rPr>
              <a:t>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 that 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are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interested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in. For Node, 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‘Ei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</a:t>
            </a:r>
            <a:r>
              <a:rPr sz="1800" spc="-2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under Sa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ellite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15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P’.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0714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2</a:t>
            </a:r>
            <a:r>
              <a:rPr sz="1800" dirty="0">
                <a:latin typeface="Trebuchet MS"/>
                <a:cs typeface="Trebuchet MS"/>
              </a:rPr>
              <a:t>: 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ntinue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to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</a:t>
            </a:r>
            <a:r>
              <a:rPr sz="1800" spc="-10" dirty="0">
                <a:latin typeface="Trebuchet MS"/>
                <a:cs typeface="Trebuchet MS"/>
              </a:rPr>
              <a:t>ro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wn 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‘VIIRS Day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ght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SDR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(SVDNB)’ un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er ‘Data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ype’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under ‘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eo</a:t>
            </a:r>
            <a:r>
              <a:rPr sz="1800" spc="-10" dirty="0">
                <a:latin typeface="Trebuchet MS"/>
                <a:cs typeface="Trebuchet MS"/>
              </a:rPr>
              <a:t>lo</a:t>
            </a:r>
            <a:r>
              <a:rPr sz="1800" dirty="0">
                <a:latin typeface="Trebuchet MS"/>
                <a:cs typeface="Trebuchet MS"/>
              </a:rPr>
              <a:t>cati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n’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‘VIIRS Day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ght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lipsoid Ge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cati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(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DNBO)’.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93770" y="4591050"/>
            <a:ext cx="1156970" cy="329565"/>
          </a:xfrm>
          <a:custGeom>
            <a:avLst/>
            <a:gdLst/>
            <a:ahLst/>
            <a:cxnLst/>
            <a:rect l="l" t="t" r="r" b="b"/>
            <a:pathLst>
              <a:path w="1156970" h="329564">
                <a:moveTo>
                  <a:pt x="0" y="329183"/>
                </a:moveTo>
                <a:lnTo>
                  <a:pt x="1156715" y="329183"/>
                </a:lnTo>
                <a:lnTo>
                  <a:pt x="1156715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6058" y="4698491"/>
            <a:ext cx="566420" cy="114300"/>
          </a:xfrm>
          <a:custGeom>
            <a:avLst/>
            <a:gdLst/>
            <a:ahLst/>
            <a:cxnLst/>
            <a:rect l="l" t="t" r="r" b="b"/>
            <a:pathLst>
              <a:path w="566420" h="114300">
                <a:moveTo>
                  <a:pt x="528237" y="38099"/>
                </a:moveTo>
                <a:lnTo>
                  <a:pt x="471087" y="38099"/>
                </a:lnTo>
                <a:lnTo>
                  <a:pt x="483961" y="43094"/>
                </a:lnTo>
                <a:lnTo>
                  <a:pt x="490055" y="55362"/>
                </a:lnTo>
                <a:lnTo>
                  <a:pt x="485565" y="69233"/>
                </a:lnTo>
                <a:lnTo>
                  <a:pt x="474246" y="75938"/>
                </a:lnTo>
                <a:lnTo>
                  <a:pt x="452037" y="75951"/>
                </a:lnTo>
                <a:lnTo>
                  <a:pt x="452037" y="114299"/>
                </a:lnTo>
                <a:lnTo>
                  <a:pt x="566337" y="57149"/>
                </a:lnTo>
                <a:lnTo>
                  <a:pt x="528237" y="38099"/>
                </a:lnTo>
                <a:close/>
              </a:path>
              <a:path w="566420" h="114300">
                <a:moveTo>
                  <a:pt x="452037" y="38099"/>
                </a:moveTo>
                <a:lnTo>
                  <a:pt x="18967" y="38099"/>
                </a:lnTo>
                <a:lnTo>
                  <a:pt x="15809" y="38361"/>
                </a:lnTo>
                <a:lnTo>
                  <a:pt x="4490" y="45066"/>
                </a:lnTo>
                <a:lnTo>
                  <a:pt x="0" y="58937"/>
                </a:lnTo>
                <a:lnTo>
                  <a:pt x="6093" y="71205"/>
                </a:lnTo>
                <a:lnTo>
                  <a:pt x="18967" y="76199"/>
                </a:lnTo>
                <a:lnTo>
                  <a:pt x="452037" y="75951"/>
                </a:lnTo>
                <a:lnTo>
                  <a:pt x="452037" y="38099"/>
                </a:lnTo>
                <a:close/>
              </a:path>
              <a:path w="566420" h="114300">
                <a:moveTo>
                  <a:pt x="452037" y="0"/>
                </a:moveTo>
                <a:lnTo>
                  <a:pt x="452037" y="75951"/>
                </a:lnTo>
                <a:lnTo>
                  <a:pt x="474246" y="75938"/>
                </a:lnTo>
                <a:lnTo>
                  <a:pt x="485565" y="69233"/>
                </a:lnTo>
                <a:lnTo>
                  <a:pt x="490055" y="55362"/>
                </a:lnTo>
                <a:lnTo>
                  <a:pt x="483961" y="43094"/>
                </a:lnTo>
                <a:lnTo>
                  <a:pt x="471087" y="38099"/>
                </a:lnTo>
                <a:lnTo>
                  <a:pt x="528237" y="38099"/>
                </a:lnTo>
                <a:lnTo>
                  <a:pt x="4520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77914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3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3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o quickly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request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 that 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have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just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ch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sen, 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Q</a:t>
            </a:r>
            <a:r>
              <a:rPr sz="1800" dirty="0">
                <a:latin typeface="Trebuchet MS"/>
                <a:cs typeface="Trebuchet MS"/>
              </a:rPr>
              <a:t>uick Search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&amp; 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de</a:t>
            </a:r>
            <a:r>
              <a:rPr sz="1800" spc="-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3385" y="2716529"/>
            <a:ext cx="809625" cy="330835"/>
          </a:xfrm>
          <a:custGeom>
            <a:avLst/>
            <a:gdLst/>
            <a:ahLst/>
            <a:cxnLst/>
            <a:rect l="l" t="t" r="r" b="b"/>
            <a:pathLst>
              <a:path w="809625" h="330835">
                <a:moveTo>
                  <a:pt x="0" y="330708"/>
                </a:moveTo>
                <a:lnTo>
                  <a:pt x="809243" y="330708"/>
                </a:lnTo>
                <a:lnTo>
                  <a:pt x="809243" y="0"/>
                </a:lnTo>
                <a:lnTo>
                  <a:pt x="0" y="0"/>
                </a:lnTo>
                <a:lnTo>
                  <a:pt x="0" y="330708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72438" y="2823972"/>
            <a:ext cx="566420" cy="114300"/>
          </a:xfrm>
          <a:custGeom>
            <a:avLst/>
            <a:gdLst/>
            <a:ahLst/>
            <a:cxnLst/>
            <a:rect l="l" t="t" r="r" b="b"/>
            <a:pathLst>
              <a:path w="566420" h="114300">
                <a:moveTo>
                  <a:pt x="528237" y="38100"/>
                </a:moveTo>
                <a:lnTo>
                  <a:pt x="471087" y="38100"/>
                </a:lnTo>
                <a:lnTo>
                  <a:pt x="483961" y="43094"/>
                </a:lnTo>
                <a:lnTo>
                  <a:pt x="490055" y="55362"/>
                </a:lnTo>
                <a:lnTo>
                  <a:pt x="485565" y="69233"/>
                </a:lnTo>
                <a:lnTo>
                  <a:pt x="474246" y="75938"/>
                </a:lnTo>
                <a:lnTo>
                  <a:pt x="452037" y="75951"/>
                </a:lnTo>
                <a:lnTo>
                  <a:pt x="452037" y="114300"/>
                </a:lnTo>
                <a:lnTo>
                  <a:pt x="566337" y="57150"/>
                </a:lnTo>
                <a:lnTo>
                  <a:pt x="528237" y="38100"/>
                </a:lnTo>
                <a:close/>
              </a:path>
              <a:path w="566420" h="114300">
                <a:moveTo>
                  <a:pt x="452037" y="38100"/>
                </a:moveTo>
                <a:lnTo>
                  <a:pt x="18967" y="38100"/>
                </a:lnTo>
                <a:lnTo>
                  <a:pt x="15809" y="38361"/>
                </a:lnTo>
                <a:lnTo>
                  <a:pt x="4490" y="45066"/>
                </a:lnTo>
                <a:lnTo>
                  <a:pt x="0" y="58937"/>
                </a:lnTo>
                <a:lnTo>
                  <a:pt x="6093" y="71205"/>
                </a:lnTo>
                <a:lnTo>
                  <a:pt x="18967" y="76200"/>
                </a:lnTo>
                <a:lnTo>
                  <a:pt x="452037" y="75951"/>
                </a:lnTo>
                <a:lnTo>
                  <a:pt x="452037" y="38100"/>
                </a:lnTo>
                <a:close/>
              </a:path>
              <a:path w="566420" h="114300">
                <a:moveTo>
                  <a:pt x="452037" y="0"/>
                </a:moveTo>
                <a:lnTo>
                  <a:pt x="452037" y="75951"/>
                </a:lnTo>
                <a:lnTo>
                  <a:pt x="474246" y="75938"/>
                </a:lnTo>
                <a:lnTo>
                  <a:pt x="485565" y="69233"/>
                </a:lnTo>
                <a:lnTo>
                  <a:pt x="490055" y="55362"/>
                </a:lnTo>
                <a:lnTo>
                  <a:pt x="483961" y="43094"/>
                </a:lnTo>
                <a:lnTo>
                  <a:pt x="471087" y="38100"/>
                </a:lnTo>
                <a:lnTo>
                  <a:pt x="528237" y="38100"/>
                </a:lnTo>
                <a:lnTo>
                  <a:pt x="4520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858139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4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 ‘Place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de</a:t>
            </a:r>
            <a:r>
              <a:rPr sz="1800" spc="-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’.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2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</a:t>
            </a:r>
            <a:r>
              <a:rPr sz="1800" spc="-1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ified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 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15" dirty="0">
                <a:latin typeface="Trebuchet MS"/>
                <a:cs typeface="Trebuchet MS"/>
              </a:rPr>
              <a:t>om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15" dirty="0">
                <a:latin typeface="Trebuchet MS"/>
                <a:cs typeface="Trebuchet MS"/>
              </a:rPr>
              <a:t>OAA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CLASS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ur </a:t>
            </a:r>
            <a:r>
              <a:rPr sz="1800" spc="-10" dirty="0">
                <a:latin typeface="Trebuchet MS"/>
                <a:cs typeface="Trebuchet MS"/>
              </a:rPr>
              <a:t>‘</a:t>
            </a:r>
            <a:r>
              <a:rPr sz="1800" dirty="0">
                <a:latin typeface="Trebuchet MS"/>
                <a:cs typeface="Trebuchet MS"/>
              </a:rPr>
              <a:t>CLASS</a:t>
            </a:r>
            <a:r>
              <a:rPr sz="1800" spc="-10" dirty="0">
                <a:latin typeface="Trebuchet MS"/>
                <a:cs typeface="Trebuchet MS"/>
              </a:rPr>
              <a:t> o</a:t>
            </a:r>
            <a:r>
              <a:rPr sz="1800" dirty="0">
                <a:latin typeface="Trebuchet MS"/>
                <a:cs typeface="Trebuchet MS"/>
              </a:rPr>
              <a:t>rder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su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mary’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xi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ately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2</a:t>
            </a:r>
            <a:r>
              <a:rPr sz="1800" spc="35" dirty="0">
                <a:latin typeface="Trebuchet MS"/>
                <a:cs typeface="Trebuchet MS"/>
              </a:rPr>
              <a:t>4</a:t>
            </a:r>
            <a:r>
              <a:rPr sz="1800" spc="-5" dirty="0">
                <a:latin typeface="Trebuchet MS"/>
                <a:cs typeface="Trebuchet MS"/>
              </a:rPr>
              <a:t>-4</a:t>
            </a:r>
            <a:r>
              <a:rPr sz="1800" dirty="0">
                <a:latin typeface="Trebuchet MS"/>
                <a:cs typeface="Trebuchet MS"/>
              </a:rPr>
              <a:t>8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hou</a:t>
            </a:r>
            <a:r>
              <a:rPr sz="1800" spc="-10" dirty="0">
                <a:latin typeface="Trebuchet MS"/>
                <a:cs typeface="Trebuchet MS"/>
              </a:rPr>
              <a:t>rs</a:t>
            </a:r>
            <a:r>
              <a:rPr sz="1800" dirty="0">
                <a:latin typeface="Trebuchet MS"/>
                <a:cs typeface="Trebuchet MS"/>
              </a:rPr>
              <a:t> later </a:t>
            </a:r>
            <a:r>
              <a:rPr sz="1800" spc="-15" dirty="0">
                <a:latin typeface="Trebuchet MS"/>
                <a:cs typeface="Trebuchet MS"/>
              </a:rPr>
              <a:t>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</a:t>
            </a:r>
            <a:r>
              <a:rPr sz="1800" spc="-15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ifie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rder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pr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ces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ha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n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mplete.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8238" y="4853178"/>
            <a:ext cx="715010" cy="236220"/>
          </a:xfrm>
          <a:custGeom>
            <a:avLst/>
            <a:gdLst/>
            <a:ahLst/>
            <a:cxnLst/>
            <a:rect l="l" t="t" r="r" b="b"/>
            <a:pathLst>
              <a:path w="715010" h="236220">
                <a:moveTo>
                  <a:pt x="0" y="236220"/>
                </a:moveTo>
                <a:lnTo>
                  <a:pt x="714756" y="236220"/>
                </a:lnTo>
                <a:lnTo>
                  <a:pt x="714756" y="0"/>
                </a:lnTo>
                <a:lnTo>
                  <a:pt x="0" y="0"/>
                </a:lnTo>
                <a:lnTo>
                  <a:pt x="0" y="23622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7478" y="4916423"/>
            <a:ext cx="566420" cy="114300"/>
          </a:xfrm>
          <a:custGeom>
            <a:avLst/>
            <a:gdLst/>
            <a:ahLst/>
            <a:cxnLst/>
            <a:rect l="l" t="t" r="r" b="b"/>
            <a:pathLst>
              <a:path w="566420" h="114300">
                <a:moveTo>
                  <a:pt x="528237" y="38100"/>
                </a:moveTo>
                <a:lnTo>
                  <a:pt x="471087" y="38100"/>
                </a:lnTo>
                <a:lnTo>
                  <a:pt x="483961" y="43094"/>
                </a:lnTo>
                <a:lnTo>
                  <a:pt x="490055" y="55362"/>
                </a:lnTo>
                <a:lnTo>
                  <a:pt x="485565" y="69233"/>
                </a:lnTo>
                <a:lnTo>
                  <a:pt x="474246" y="75938"/>
                </a:lnTo>
                <a:lnTo>
                  <a:pt x="452037" y="75951"/>
                </a:lnTo>
                <a:lnTo>
                  <a:pt x="452037" y="114300"/>
                </a:lnTo>
                <a:lnTo>
                  <a:pt x="566337" y="57150"/>
                </a:lnTo>
                <a:lnTo>
                  <a:pt x="528237" y="38100"/>
                </a:lnTo>
                <a:close/>
              </a:path>
              <a:path w="566420" h="114300">
                <a:moveTo>
                  <a:pt x="452037" y="38100"/>
                </a:moveTo>
                <a:lnTo>
                  <a:pt x="18967" y="38100"/>
                </a:lnTo>
                <a:lnTo>
                  <a:pt x="15809" y="38361"/>
                </a:lnTo>
                <a:lnTo>
                  <a:pt x="4490" y="45066"/>
                </a:lnTo>
                <a:lnTo>
                  <a:pt x="0" y="58937"/>
                </a:lnTo>
                <a:lnTo>
                  <a:pt x="6093" y="71205"/>
                </a:lnTo>
                <a:lnTo>
                  <a:pt x="18967" y="76200"/>
                </a:lnTo>
                <a:lnTo>
                  <a:pt x="452037" y="75951"/>
                </a:lnTo>
                <a:lnTo>
                  <a:pt x="452037" y="38100"/>
                </a:lnTo>
                <a:close/>
              </a:path>
              <a:path w="566420" h="114300">
                <a:moveTo>
                  <a:pt x="452037" y="0"/>
                </a:moveTo>
                <a:lnTo>
                  <a:pt x="452037" y="75951"/>
                </a:lnTo>
                <a:lnTo>
                  <a:pt x="474246" y="75938"/>
                </a:lnTo>
                <a:lnTo>
                  <a:pt x="485565" y="69233"/>
                </a:lnTo>
                <a:lnTo>
                  <a:pt x="490055" y="55362"/>
                </a:lnTo>
                <a:lnTo>
                  <a:pt x="483961" y="43094"/>
                </a:lnTo>
                <a:lnTo>
                  <a:pt x="471087" y="38100"/>
                </a:lnTo>
                <a:lnTo>
                  <a:pt x="528237" y="38100"/>
                </a:lnTo>
                <a:lnTo>
                  <a:pt x="4520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8183245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5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n al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ernative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to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Q</a:t>
            </a:r>
            <a:r>
              <a:rPr sz="1800" dirty="0">
                <a:latin typeface="Trebuchet MS"/>
                <a:cs typeface="Trebuchet MS"/>
              </a:rPr>
              <a:t>uick Search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&amp; 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de</a:t>
            </a:r>
            <a:r>
              <a:rPr sz="1800" spc="-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th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can 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 on ‘Search’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which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gi</a:t>
            </a:r>
            <a:r>
              <a:rPr sz="1800" spc="-1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e you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diti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nal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inf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rmation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 that 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 requ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ting.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43851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6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list</a:t>
            </a:r>
            <a:r>
              <a:rPr sz="1800" spc="-20" dirty="0">
                <a:latin typeface="Trebuchet MS"/>
                <a:cs typeface="Trebuchet MS"/>
              </a:rPr>
              <a:t> 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at</a:t>
            </a:r>
            <a:r>
              <a:rPr sz="1800" dirty="0">
                <a:latin typeface="Trebuchet MS"/>
                <a:cs typeface="Trebuchet MS"/>
              </a:rPr>
              <a:t>a </a:t>
            </a:r>
            <a:r>
              <a:rPr sz="1800" spc="-15" dirty="0">
                <a:latin typeface="Trebuchet MS"/>
                <a:cs typeface="Trebuchet MS"/>
              </a:rPr>
              <a:t>pro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uc</a:t>
            </a:r>
            <a:r>
              <a:rPr sz="1800" spc="-10" dirty="0">
                <a:latin typeface="Trebuchet MS"/>
                <a:cs typeface="Trebuchet MS"/>
              </a:rPr>
              <a:t>ts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shown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ca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 p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c</a:t>
            </a:r>
            <a:r>
              <a:rPr sz="1800" dirty="0">
                <a:latin typeface="Trebuchet MS"/>
                <a:cs typeface="Trebuchet MS"/>
              </a:rPr>
              <a:t>k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5" dirty="0">
                <a:latin typeface="Trebuchet MS"/>
                <a:cs typeface="Trebuchet MS"/>
              </a:rPr>
              <a:t>ic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15" dirty="0">
                <a:latin typeface="Trebuchet MS"/>
                <a:cs typeface="Trebuchet MS"/>
              </a:rPr>
              <a:t> f</a:t>
            </a:r>
            <a:r>
              <a:rPr sz="1800" spc="-5" dirty="0">
                <a:latin typeface="Trebuchet MS"/>
                <a:cs typeface="Trebuchet MS"/>
              </a:rPr>
              <a:t>ile</a:t>
            </a:r>
            <a:r>
              <a:rPr sz="1800" dirty="0">
                <a:latin typeface="Trebuchet MS"/>
                <a:cs typeface="Trebuchet MS"/>
              </a:rPr>
              <a:t>s </a:t>
            </a:r>
            <a:r>
              <a:rPr sz="1800" spc="-15" dirty="0">
                <a:latin typeface="Trebuchet MS"/>
                <a:cs typeface="Trebuchet MS"/>
              </a:rPr>
              <a:t>y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rde</a:t>
            </a:r>
            <a:r>
              <a:rPr sz="1800" spc="-254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.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Each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5" dirty="0">
                <a:latin typeface="Trebuchet MS"/>
                <a:cs typeface="Trebuchet MS"/>
              </a:rPr>
              <a:t>ag</a:t>
            </a:r>
            <a:r>
              <a:rPr sz="1800" dirty="0">
                <a:latin typeface="Trebuchet MS"/>
                <a:cs typeface="Trebuchet MS"/>
              </a:rPr>
              <a:t>e 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d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a </a:t>
            </a:r>
            <a:r>
              <a:rPr sz="1800" spc="-5" dirty="0">
                <a:latin typeface="Trebuchet MS"/>
                <a:cs typeface="Trebuchet MS"/>
              </a:rPr>
              <a:t>wil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ntai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</a:t>
            </a:r>
            <a:r>
              <a:rPr sz="1800" dirty="0">
                <a:latin typeface="Trebuchet MS"/>
                <a:cs typeface="Trebuchet MS"/>
              </a:rPr>
              <a:t>0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ivi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ua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15" dirty="0">
                <a:latin typeface="Trebuchet MS"/>
                <a:cs typeface="Trebuchet MS"/>
              </a:rPr>
              <a:t> f</a:t>
            </a:r>
            <a:r>
              <a:rPr sz="1800" spc="-5" dirty="0">
                <a:latin typeface="Trebuchet MS"/>
                <a:cs typeface="Trebuchet MS"/>
              </a:rPr>
              <a:t>ile</a:t>
            </a:r>
            <a:r>
              <a:rPr sz="1800" dirty="0">
                <a:latin typeface="Trebuchet MS"/>
                <a:cs typeface="Trebuchet MS"/>
              </a:rPr>
              <a:t>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1202" y="1972817"/>
            <a:ext cx="821690" cy="218440"/>
          </a:xfrm>
          <a:custGeom>
            <a:avLst/>
            <a:gdLst/>
            <a:ahLst/>
            <a:cxnLst/>
            <a:rect l="l" t="t" r="r" b="b"/>
            <a:pathLst>
              <a:path w="821689" h="218439">
                <a:moveTo>
                  <a:pt x="0" y="217932"/>
                </a:moveTo>
                <a:lnTo>
                  <a:pt x="821436" y="217932"/>
                </a:lnTo>
                <a:lnTo>
                  <a:pt x="821436" y="0"/>
                </a:lnTo>
                <a:lnTo>
                  <a:pt x="0" y="0"/>
                </a:lnTo>
                <a:lnTo>
                  <a:pt x="0" y="21793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47794" y="2024507"/>
            <a:ext cx="597535" cy="114300"/>
          </a:xfrm>
          <a:custGeom>
            <a:avLst/>
            <a:gdLst/>
            <a:ahLst/>
            <a:cxnLst/>
            <a:rect l="l" t="t" r="r" b="b"/>
            <a:pathLst>
              <a:path w="597535" h="114300">
                <a:moveTo>
                  <a:pt x="114553" y="0"/>
                </a:moveTo>
                <a:lnTo>
                  <a:pt x="0" y="56514"/>
                </a:lnTo>
                <a:lnTo>
                  <a:pt x="114045" y="114300"/>
                </a:lnTo>
                <a:lnTo>
                  <a:pt x="114215" y="76173"/>
                </a:lnTo>
                <a:lnTo>
                  <a:pt x="95122" y="76072"/>
                </a:lnTo>
                <a:lnTo>
                  <a:pt x="82307" y="71020"/>
                </a:lnTo>
                <a:lnTo>
                  <a:pt x="76281" y="58685"/>
                </a:lnTo>
                <a:lnTo>
                  <a:pt x="80828" y="44864"/>
                </a:lnTo>
                <a:lnTo>
                  <a:pt x="92221" y="38229"/>
                </a:lnTo>
                <a:lnTo>
                  <a:pt x="114384" y="38229"/>
                </a:lnTo>
                <a:lnTo>
                  <a:pt x="114553" y="0"/>
                </a:lnTo>
                <a:close/>
              </a:path>
              <a:path w="597535" h="114300">
                <a:moveTo>
                  <a:pt x="114383" y="38333"/>
                </a:moveTo>
                <a:lnTo>
                  <a:pt x="114215" y="76173"/>
                </a:lnTo>
                <a:lnTo>
                  <a:pt x="578357" y="78612"/>
                </a:lnTo>
                <a:lnTo>
                  <a:pt x="581822" y="78336"/>
                </a:lnTo>
                <a:lnTo>
                  <a:pt x="593004" y="71609"/>
                </a:lnTo>
                <a:lnTo>
                  <a:pt x="597456" y="57710"/>
                </a:lnTo>
                <a:lnTo>
                  <a:pt x="591405" y="45553"/>
                </a:lnTo>
                <a:lnTo>
                  <a:pt x="578611" y="40512"/>
                </a:lnTo>
                <a:lnTo>
                  <a:pt x="114383" y="38333"/>
                </a:lnTo>
                <a:close/>
              </a:path>
              <a:path w="597535" h="114300">
                <a:moveTo>
                  <a:pt x="92221" y="38229"/>
                </a:moveTo>
                <a:lnTo>
                  <a:pt x="80828" y="44864"/>
                </a:lnTo>
                <a:lnTo>
                  <a:pt x="76281" y="58685"/>
                </a:lnTo>
                <a:lnTo>
                  <a:pt x="82307" y="71020"/>
                </a:lnTo>
                <a:lnTo>
                  <a:pt x="95122" y="76072"/>
                </a:lnTo>
                <a:lnTo>
                  <a:pt x="114215" y="76173"/>
                </a:lnTo>
                <a:lnTo>
                  <a:pt x="114383" y="38333"/>
                </a:lnTo>
                <a:lnTo>
                  <a:pt x="92221" y="38229"/>
                </a:lnTo>
                <a:close/>
              </a:path>
              <a:path w="597535" h="114300">
                <a:moveTo>
                  <a:pt x="114384" y="38229"/>
                </a:moveTo>
                <a:lnTo>
                  <a:pt x="92221" y="38229"/>
                </a:lnTo>
                <a:lnTo>
                  <a:pt x="114383" y="383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64907" y="1232916"/>
            <a:ext cx="3069336" cy="3945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7264" y="5989879"/>
            <a:ext cx="825754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7</a:t>
            </a:r>
            <a:r>
              <a:rPr sz="1800" dirty="0">
                <a:latin typeface="Trebuchet MS"/>
                <a:cs typeface="Trebuchet MS"/>
              </a:rPr>
              <a:t>: If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o</a:t>
            </a:r>
            <a:r>
              <a:rPr sz="1800" dirty="0">
                <a:latin typeface="Trebuchet MS"/>
                <a:cs typeface="Trebuchet MS"/>
              </a:rPr>
              <a:t>n ‘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en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ra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Map’.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Map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highlight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which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dirty="0">
                <a:latin typeface="Trebuchet MS"/>
                <a:cs typeface="Trebuchet MS"/>
              </a:rPr>
              <a:t>iles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sp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 thei</a:t>
            </a:r>
            <a:r>
              <a:rPr sz="1800" dirty="0">
                <a:latin typeface="Trebuchet MS"/>
                <a:cs typeface="Trebuchet MS"/>
              </a:rPr>
              <a:t>r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resp</a:t>
            </a:r>
            <a:r>
              <a:rPr sz="1800" spc="-5" dirty="0">
                <a:latin typeface="Trebuchet MS"/>
                <a:cs typeface="Trebuchet MS"/>
              </a:rPr>
              <a:t>ecti</a:t>
            </a:r>
            <a:r>
              <a:rPr sz="1800" spc="-1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sw</a:t>
            </a:r>
            <a:r>
              <a:rPr sz="1800" spc="-5" dirty="0">
                <a:latin typeface="Trebuchet MS"/>
                <a:cs typeface="Trebuchet MS"/>
              </a:rPr>
              <a:t>ath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(i.e.</a:t>
            </a:r>
            <a:r>
              <a:rPr sz="1800" dirty="0">
                <a:latin typeface="Trebuchet MS"/>
                <a:cs typeface="Trebuchet MS"/>
              </a:rPr>
              <a:t>,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en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sw</a:t>
            </a:r>
            <a:r>
              <a:rPr sz="1800" spc="-5" dirty="0">
                <a:latin typeface="Trebuchet MS"/>
                <a:cs typeface="Trebuchet MS"/>
              </a:rPr>
              <a:t>ath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sp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10" dirty="0">
                <a:latin typeface="Trebuchet MS"/>
                <a:cs typeface="Trebuchet MS"/>
              </a:rPr>
              <a:t> g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en d</a:t>
            </a:r>
            <a:r>
              <a:rPr sz="1800" spc="-5" dirty="0">
                <a:latin typeface="Trebuchet MS"/>
                <a:cs typeface="Trebuchet MS"/>
              </a:rPr>
              <a:t>atafile</a:t>
            </a:r>
            <a:r>
              <a:rPr sz="1800" spc="5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).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6800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39361" y="60197"/>
            <a:ext cx="2786380" cy="33083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6705">
              <a:lnSpc>
                <a:spcPct val="100000"/>
              </a:lnSpc>
            </a:pPr>
            <a:r>
              <a:rPr sz="1800" b="1" spc="-15" dirty="0">
                <a:latin typeface="Trebuchet MS"/>
                <a:cs typeface="Trebuchet MS"/>
                <a:hlinkClick r:id="rId4"/>
              </a:rPr>
              <a:t>w</a:t>
            </a:r>
            <a:r>
              <a:rPr sz="1800" b="1" spc="-10" dirty="0">
                <a:latin typeface="Trebuchet MS"/>
                <a:cs typeface="Trebuchet MS"/>
                <a:hlinkClick r:id="rId4"/>
              </a:rPr>
              <a:t>w</a:t>
            </a:r>
            <a:r>
              <a:rPr sz="1800" b="1" spc="-190" dirty="0">
                <a:latin typeface="Trebuchet MS"/>
                <a:cs typeface="Trebuchet MS"/>
                <a:hlinkClick r:id="rId4"/>
              </a:rPr>
              <a:t>w</a:t>
            </a:r>
            <a:r>
              <a:rPr sz="1800" b="1" spc="-15" dirty="0">
                <a:latin typeface="Trebuchet MS"/>
                <a:cs typeface="Trebuchet MS"/>
                <a:hlinkClick r:id="rId4"/>
              </a:rPr>
              <a:t>.clas</a:t>
            </a:r>
            <a:r>
              <a:rPr sz="1800" b="1" spc="-5" dirty="0">
                <a:latin typeface="Trebuchet MS"/>
                <a:cs typeface="Trebuchet MS"/>
                <a:hlinkClick r:id="rId4"/>
              </a:rPr>
              <a:t>s.n</a:t>
            </a:r>
            <a:r>
              <a:rPr sz="1800" b="1" spc="5" dirty="0">
                <a:latin typeface="Trebuchet MS"/>
                <a:cs typeface="Trebuchet MS"/>
                <a:hlinkClick r:id="rId4"/>
              </a:rPr>
              <a:t>o</a:t>
            </a:r>
            <a:r>
              <a:rPr sz="1800" b="1" spc="-10" dirty="0">
                <a:latin typeface="Trebuchet MS"/>
                <a:cs typeface="Trebuchet MS"/>
                <a:hlinkClick r:id="rId4"/>
              </a:rPr>
              <a:t>aa.gov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93770" y="1672589"/>
            <a:ext cx="609600" cy="285115"/>
          </a:xfrm>
          <a:custGeom>
            <a:avLst/>
            <a:gdLst/>
            <a:ahLst/>
            <a:cxnLst/>
            <a:rect l="l" t="t" r="r" b="b"/>
            <a:pathLst>
              <a:path w="609600" h="285114">
                <a:moveTo>
                  <a:pt x="0" y="284988"/>
                </a:moveTo>
                <a:lnTo>
                  <a:pt x="609600" y="284988"/>
                </a:lnTo>
                <a:lnTo>
                  <a:pt x="609600" y="0"/>
                </a:lnTo>
                <a:lnTo>
                  <a:pt x="0" y="0"/>
                </a:lnTo>
                <a:lnTo>
                  <a:pt x="0" y="284988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8632" y="1839976"/>
            <a:ext cx="2445385" cy="1059815"/>
          </a:xfrm>
          <a:custGeom>
            <a:avLst/>
            <a:gdLst/>
            <a:ahLst/>
            <a:cxnLst/>
            <a:rect l="l" t="t" r="r" b="b"/>
            <a:pathLst>
              <a:path w="2445385" h="1059814">
                <a:moveTo>
                  <a:pt x="2333064" y="36948"/>
                </a:moveTo>
                <a:lnTo>
                  <a:pt x="11474" y="1022985"/>
                </a:lnTo>
                <a:lnTo>
                  <a:pt x="2394" y="1030996"/>
                </a:lnTo>
                <a:lnTo>
                  <a:pt x="0" y="1042618"/>
                </a:lnTo>
                <a:lnTo>
                  <a:pt x="7806" y="1054817"/>
                </a:lnTo>
                <a:lnTo>
                  <a:pt x="18005" y="1059399"/>
                </a:lnTo>
                <a:lnTo>
                  <a:pt x="26384" y="1058037"/>
                </a:lnTo>
                <a:lnTo>
                  <a:pt x="2347188" y="70211"/>
                </a:lnTo>
                <a:lnTo>
                  <a:pt x="2333064" y="36948"/>
                </a:lnTo>
                <a:close/>
              </a:path>
              <a:path w="2445385" h="1059814">
                <a:moveTo>
                  <a:pt x="2429244" y="26271"/>
                </a:moveTo>
                <a:lnTo>
                  <a:pt x="2358204" y="26271"/>
                </a:lnTo>
                <a:lnTo>
                  <a:pt x="2368401" y="30864"/>
                </a:lnTo>
                <a:lnTo>
                  <a:pt x="2376161" y="42982"/>
                </a:lnTo>
                <a:lnTo>
                  <a:pt x="2373776" y="54626"/>
                </a:lnTo>
                <a:lnTo>
                  <a:pt x="2364746" y="62737"/>
                </a:lnTo>
                <a:lnTo>
                  <a:pt x="2347188" y="70211"/>
                </a:lnTo>
                <a:lnTo>
                  <a:pt x="2362079" y="105283"/>
                </a:lnTo>
                <a:lnTo>
                  <a:pt x="2429244" y="26271"/>
                </a:lnTo>
                <a:close/>
              </a:path>
              <a:path w="2445385" h="1059814">
                <a:moveTo>
                  <a:pt x="2358204" y="26271"/>
                </a:moveTo>
                <a:lnTo>
                  <a:pt x="2333064" y="36948"/>
                </a:lnTo>
                <a:lnTo>
                  <a:pt x="2347188" y="70211"/>
                </a:lnTo>
                <a:lnTo>
                  <a:pt x="2364746" y="62737"/>
                </a:lnTo>
                <a:lnTo>
                  <a:pt x="2373776" y="54626"/>
                </a:lnTo>
                <a:lnTo>
                  <a:pt x="2376161" y="42982"/>
                </a:lnTo>
                <a:lnTo>
                  <a:pt x="2368401" y="30864"/>
                </a:lnTo>
                <a:lnTo>
                  <a:pt x="2358204" y="26271"/>
                </a:lnTo>
                <a:close/>
              </a:path>
              <a:path w="2445385" h="1059814">
                <a:moveTo>
                  <a:pt x="2317375" y="0"/>
                </a:moveTo>
                <a:lnTo>
                  <a:pt x="2333064" y="36948"/>
                </a:lnTo>
                <a:lnTo>
                  <a:pt x="2358204" y="26271"/>
                </a:lnTo>
                <a:lnTo>
                  <a:pt x="2429244" y="26271"/>
                </a:lnTo>
                <a:lnTo>
                  <a:pt x="2444883" y="7874"/>
                </a:lnTo>
                <a:lnTo>
                  <a:pt x="23173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7264" y="5989879"/>
            <a:ext cx="677925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1</a:t>
            </a:r>
            <a:r>
              <a:rPr sz="1800" dirty="0">
                <a:latin typeface="Trebuchet MS"/>
                <a:cs typeface="Trebuchet MS"/>
              </a:rPr>
              <a:t>: </a:t>
            </a:r>
            <a:r>
              <a:rPr sz="1800" spc="-20" dirty="0">
                <a:latin typeface="Trebuchet MS"/>
                <a:cs typeface="Trebuchet MS"/>
              </a:rPr>
              <a:t>G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to </a:t>
            </a:r>
            <a:r>
              <a:rPr sz="1800" u="heavy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ww</a:t>
            </a:r>
            <a:r>
              <a:rPr sz="1800" u="heavy" spc="-19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</a:t>
            </a:r>
            <a:r>
              <a:rPr sz="18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.cla</a:t>
            </a:r>
            <a:r>
              <a:rPr sz="1800" u="heavy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8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8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.noa</a:t>
            </a:r>
            <a:r>
              <a:rPr sz="1800" u="heavy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a</a:t>
            </a:r>
            <a:r>
              <a:rPr sz="1800" u="heavy" spc="-1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.go</a:t>
            </a:r>
            <a:r>
              <a:rPr sz="18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v</a:t>
            </a:r>
            <a:r>
              <a:rPr sz="1800" spc="-4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 the ‘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egiste</a:t>
            </a:r>
            <a:r>
              <a:rPr sz="1800" spc="-3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but</a:t>
            </a:r>
            <a:r>
              <a:rPr sz="1800" spc="-10" dirty="0">
                <a:latin typeface="Trebuchet MS"/>
                <a:cs typeface="Trebuchet MS"/>
              </a:rPr>
              <a:t>to</a:t>
            </a:r>
            <a:r>
              <a:rPr sz="1800" dirty="0">
                <a:latin typeface="Trebuchet MS"/>
                <a:cs typeface="Trebuchet MS"/>
              </a:rPr>
              <a:t>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1173" y="2241042"/>
            <a:ext cx="629920" cy="224154"/>
          </a:xfrm>
          <a:custGeom>
            <a:avLst/>
            <a:gdLst/>
            <a:ahLst/>
            <a:cxnLst/>
            <a:rect l="l" t="t" r="r" b="b"/>
            <a:pathLst>
              <a:path w="629920" h="224155">
                <a:moveTo>
                  <a:pt x="0" y="224027"/>
                </a:moveTo>
                <a:lnTo>
                  <a:pt x="629412" y="224027"/>
                </a:lnTo>
                <a:lnTo>
                  <a:pt x="629412" y="0"/>
                </a:lnTo>
                <a:lnTo>
                  <a:pt x="0" y="0"/>
                </a:lnTo>
                <a:lnTo>
                  <a:pt x="0" y="224027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5134" y="2289048"/>
            <a:ext cx="927735" cy="114300"/>
          </a:xfrm>
          <a:custGeom>
            <a:avLst/>
            <a:gdLst/>
            <a:ahLst/>
            <a:cxnLst/>
            <a:rect l="l" t="t" r="r" b="b"/>
            <a:pathLst>
              <a:path w="927735" h="114300">
                <a:moveTo>
                  <a:pt x="889044" y="38100"/>
                </a:moveTo>
                <a:lnTo>
                  <a:pt x="831894" y="38100"/>
                </a:lnTo>
                <a:lnTo>
                  <a:pt x="844768" y="43094"/>
                </a:lnTo>
                <a:lnTo>
                  <a:pt x="850862" y="55362"/>
                </a:lnTo>
                <a:lnTo>
                  <a:pt x="846372" y="69233"/>
                </a:lnTo>
                <a:lnTo>
                  <a:pt x="835053" y="75938"/>
                </a:lnTo>
                <a:lnTo>
                  <a:pt x="812844" y="75945"/>
                </a:lnTo>
                <a:lnTo>
                  <a:pt x="812844" y="114300"/>
                </a:lnTo>
                <a:lnTo>
                  <a:pt x="927144" y="57150"/>
                </a:lnTo>
                <a:lnTo>
                  <a:pt x="889044" y="38100"/>
                </a:lnTo>
                <a:close/>
              </a:path>
              <a:path w="927735" h="114300">
                <a:moveTo>
                  <a:pt x="812844" y="38100"/>
                </a:moveTo>
                <a:lnTo>
                  <a:pt x="18967" y="38100"/>
                </a:lnTo>
                <a:lnTo>
                  <a:pt x="15809" y="38361"/>
                </a:lnTo>
                <a:lnTo>
                  <a:pt x="4490" y="45066"/>
                </a:lnTo>
                <a:lnTo>
                  <a:pt x="0" y="58937"/>
                </a:lnTo>
                <a:lnTo>
                  <a:pt x="6093" y="71205"/>
                </a:lnTo>
                <a:lnTo>
                  <a:pt x="18967" y="76200"/>
                </a:lnTo>
                <a:lnTo>
                  <a:pt x="812844" y="75945"/>
                </a:lnTo>
                <a:lnTo>
                  <a:pt x="812844" y="38100"/>
                </a:lnTo>
                <a:close/>
              </a:path>
              <a:path w="927735" h="114300">
                <a:moveTo>
                  <a:pt x="812844" y="0"/>
                </a:moveTo>
                <a:lnTo>
                  <a:pt x="812844" y="75945"/>
                </a:lnTo>
                <a:lnTo>
                  <a:pt x="835053" y="75938"/>
                </a:lnTo>
                <a:lnTo>
                  <a:pt x="846372" y="69233"/>
                </a:lnTo>
                <a:lnTo>
                  <a:pt x="850862" y="55362"/>
                </a:lnTo>
                <a:lnTo>
                  <a:pt x="844768" y="43094"/>
                </a:lnTo>
                <a:lnTo>
                  <a:pt x="831894" y="38100"/>
                </a:lnTo>
                <a:lnTo>
                  <a:pt x="889044" y="38100"/>
                </a:lnTo>
                <a:lnTo>
                  <a:pt x="8128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64496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8</a:t>
            </a:r>
            <a:r>
              <a:rPr sz="1800" dirty="0">
                <a:latin typeface="Trebuchet MS"/>
                <a:cs typeface="Trebuchet MS"/>
              </a:rPr>
              <a:t>: Once y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ur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data is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selec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can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‘</a:t>
            </a:r>
            <a:r>
              <a:rPr sz="1800" spc="-20" dirty="0">
                <a:latin typeface="Trebuchet MS"/>
                <a:cs typeface="Trebuchet MS"/>
              </a:rPr>
              <a:t>G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r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68061" y="3082289"/>
            <a:ext cx="666115" cy="248920"/>
          </a:xfrm>
          <a:custGeom>
            <a:avLst/>
            <a:gdLst/>
            <a:ahLst/>
            <a:cxnLst/>
            <a:rect l="l" t="t" r="r" b="b"/>
            <a:pathLst>
              <a:path w="666114" h="248920">
                <a:moveTo>
                  <a:pt x="0" y="248412"/>
                </a:moveTo>
                <a:lnTo>
                  <a:pt x="665988" y="248412"/>
                </a:lnTo>
                <a:lnTo>
                  <a:pt x="665988" y="0"/>
                </a:lnTo>
                <a:lnTo>
                  <a:pt x="0" y="0"/>
                </a:lnTo>
                <a:lnTo>
                  <a:pt x="0" y="24841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790" y="3148583"/>
            <a:ext cx="927735" cy="114300"/>
          </a:xfrm>
          <a:custGeom>
            <a:avLst/>
            <a:gdLst/>
            <a:ahLst/>
            <a:cxnLst/>
            <a:rect l="l" t="t" r="r" b="b"/>
            <a:pathLst>
              <a:path w="927735" h="114300">
                <a:moveTo>
                  <a:pt x="889044" y="38100"/>
                </a:moveTo>
                <a:lnTo>
                  <a:pt x="831894" y="38100"/>
                </a:lnTo>
                <a:lnTo>
                  <a:pt x="844768" y="43094"/>
                </a:lnTo>
                <a:lnTo>
                  <a:pt x="850862" y="55362"/>
                </a:lnTo>
                <a:lnTo>
                  <a:pt x="846372" y="69233"/>
                </a:lnTo>
                <a:lnTo>
                  <a:pt x="835053" y="75938"/>
                </a:lnTo>
                <a:lnTo>
                  <a:pt x="812844" y="75945"/>
                </a:lnTo>
                <a:lnTo>
                  <a:pt x="812844" y="114300"/>
                </a:lnTo>
                <a:lnTo>
                  <a:pt x="927144" y="57150"/>
                </a:lnTo>
                <a:lnTo>
                  <a:pt x="889044" y="38100"/>
                </a:lnTo>
                <a:close/>
              </a:path>
              <a:path w="927735" h="114300">
                <a:moveTo>
                  <a:pt x="812844" y="38100"/>
                </a:moveTo>
                <a:lnTo>
                  <a:pt x="18967" y="38100"/>
                </a:lnTo>
                <a:lnTo>
                  <a:pt x="15809" y="38361"/>
                </a:lnTo>
                <a:lnTo>
                  <a:pt x="4490" y="45066"/>
                </a:lnTo>
                <a:lnTo>
                  <a:pt x="0" y="58937"/>
                </a:lnTo>
                <a:lnTo>
                  <a:pt x="6093" y="71205"/>
                </a:lnTo>
                <a:lnTo>
                  <a:pt x="18967" y="76200"/>
                </a:lnTo>
                <a:lnTo>
                  <a:pt x="812844" y="75945"/>
                </a:lnTo>
                <a:lnTo>
                  <a:pt x="812844" y="38100"/>
                </a:lnTo>
                <a:close/>
              </a:path>
              <a:path w="927735" h="114300">
                <a:moveTo>
                  <a:pt x="812844" y="0"/>
                </a:moveTo>
                <a:lnTo>
                  <a:pt x="812844" y="75945"/>
                </a:lnTo>
                <a:lnTo>
                  <a:pt x="835053" y="75938"/>
                </a:lnTo>
                <a:lnTo>
                  <a:pt x="846372" y="69233"/>
                </a:lnTo>
                <a:lnTo>
                  <a:pt x="850862" y="55362"/>
                </a:lnTo>
                <a:lnTo>
                  <a:pt x="844768" y="43094"/>
                </a:lnTo>
                <a:lnTo>
                  <a:pt x="831894" y="38100"/>
                </a:lnTo>
                <a:lnTo>
                  <a:pt x="889044" y="38100"/>
                </a:lnTo>
                <a:lnTo>
                  <a:pt x="8128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8581390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spc="5" dirty="0">
                <a:latin typeface="Trebuchet MS"/>
                <a:cs typeface="Trebuchet MS"/>
              </a:rPr>
              <a:t>9</a:t>
            </a:r>
            <a:r>
              <a:rPr sz="1800" dirty="0">
                <a:latin typeface="Trebuchet MS"/>
                <a:cs typeface="Trebuchet MS"/>
              </a:rPr>
              <a:t>: Lastly </a:t>
            </a:r>
            <a:r>
              <a:rPr sz="1800" spc="-10" dirty="0">
                <a:latin typeface="Trebuchet MS"/>
                <a:cs typeface="Trebuchet MS"/>
              </a:rPr>
              <a:t>c</a:t>
            </a:r>
            <a:r>
              <a:rPr sz="1800" dirty="0">
                <a:latin typeface="Trebuchet MS"/>
                <a:cs typeface="Trebuchet MS"/>
              </a:rPr>
              <a:t>lick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‘Place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de</a:t>
            </a:r>
            <a:r>
              <a:rPr sz="1800" spc="-3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’.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200" dirty="0">
                <a:latin typeface="Trebuchet MS"/>
                <a:cs typeface="Trebuchet MS"/>
              </a:rPr>
              <a:t>Y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the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</a:t>
            </a:r>
            <a:r>
              <a:rPr sz="1800" spc="-15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ifie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-m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f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NOAA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CLASS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ur </a:t>
            </a:r>
            <a:r>
              <a:rPr sz="1800" spc="-10" dirty="0">
                <a:latin typeface="Trebuchet MS"/>
                <a:cs typeface="Trebuchet MS"/>
              </a:rPr>
              <a:t>‘</a:t>
            </a:r>
            <a:r>
              <a:rPr sz="1800" dirty="0">
                <a:latin typeface="Trebuchet MS"/>
                <a:cs typeface="Trebuchet MS"/>
              </a:rPr>
              <a:t>CLASS</a:t>
            </a:r>
            <a:r>
              <a:rPr sz="1800" spc="-10" dirty="0">
                <a:latin typeface="Trebuchet MS"/>
                <a:cs typeface="Trebuchet MS"/>
              </a:rPr>
              <a:t> o</a:t>
            </a:r>
            <a:r>
              <a:rPr sz="1800" dirty="0">
                <a:latin typeface="Trebuchet MS"/>
                <a:cs typeface="Trebuchet MS"/>
              </a:rPr>
              <a:t>rder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su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mary’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hen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p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xi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ately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2</a:t>
            </a:r>
            <a:r>
              <a:rPr sz="1800" spc="35" dirty="0">
                <a:latin typeface="Trebuchet MS"/>
                <a:cs typeface="Trebuchet MS"/>
              </a:rPr>
              <a:t>4</a:t>
            </a:r>
            <a:r>
              <a:rPr sz="1800" spc="-5" dirty="0">
                <a:latin typeface="Trebuchet MS"/>
                <a:cs typeface="Trebuchet MS"/>
              </a:rPr>
              <a:t>-4</a:t>
            </a:r>
            <a:r>
              <a:rPr sz="1800" dirty="0">
                <a:latin typeface="Trebuchet MS"/>
                <a:cs typeface="Trebuchet MS"/>
              </a:rPr>
              <a:t>8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hou</a:t>
            </a:r>
            <a:r>
              <a:rPr sz="1800" spc="-10" dirty="0">
                <a:latin typeface="Trebuchet MS"/>
                <a:cs typeface="Trebuchet MS"/>
              </a:rPr>
              <a:t>rs</a:t>
            </a:r>
            <a:r>
              <a:rPr sz="1800" dirty="0">
                <a:latin typeface="Trebuchet MS"/>
                <a:cs typeface="Trebuchet MS"/>
              </a:rPr>
              <a:t> later </a:t>
            </a:r>
            <a:r>
              <a:rPr sz="1800" spc="-15" dirty="0">
                <a:latin typeface="Trebuchet MS"/>
                <a:cs typeface="Trebuchet MS"/>
              </a:rPr>
              <a:t>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</a:t>
            </a:r>
            <a:r>
              <a:rPr sz="1800" spc="-15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ifie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rder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pr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ces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ha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n </a:t>
            </a:r>
            <a:r>
              <a:rPr sz="1800" spc="-15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mplete.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92953" y="3090956"/>
            <a:ext cx="1624965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spc="-300" dirty="0">
                <a:latin typeface="Trebuchet MS"/>
                <a:cs typeface="Trebuchet MS"/>
              </a:rPr>
              <a:t>Y</a:t>
            </a:r>
            <a:r>
              <a:rPr sz="2600" dirty="0">
                <a:latin typeface="Trebuchet MS"/>
                <a:cs typeface="Trebuchet MS"/>
              </a:rPr>
              <a:t>our</a:t>
            </a:r>
            <a:r>
              <a:rPr sz="2600" spc="-5" dirty="0">
                <a:latin typeface="Trebuchet MS"/>
                <a:cs typeface="Trebuchet MS"/>
              </a:rPr>
              <a:t> Done!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9619" y="0"/>
            <a:ext cx="4191000" cy="3851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51682" y="4834890"/>
            <a:ext cx="4528185" cy="622300"/>
          </a:xfrm>
          <a:custGeom>
            <a:avLst/>
            <a:gdLst/>
            <a:ahLst/>
            <a:cxnLst/>
            <a:rect l="l" t="t" r="r" b="b"/>
            <a:pathLst>
              <a:path w="4528184" h="622300">
                <a:moveTo>
                  <a:pt x="0" y="621792"/>
                </a:moveTo>
                <a:lnTo>
                  <a:pt x="4527804" y="621792"/>
                </a:lnTo>
                <a:lnTo>
                  <a:pt x="4527804" y="0"/>
                </a:lnTo>
                <a:lnTo>
                  <a:pt x="0" y="0"/>
                </a:lnTo>
                <a:lnTo>
                  <a:pt x="0" y="62179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568700" y="261163"/>
            <a:ext cx="393890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Trebuchet MS"/>
                <a:cs typeface="Trebuchet MS"/>
              </a:rPr>
              <a:t>N</a:t>
            </a:r>
            <a:r>
              <a:rPr sz="1800" b="1" spc="-10" dirty="0">
                <a:latin typeface="Trebuchet MS"/>
                <a:cs typeface="Trebuchet MS"/>
              </a:rPr>
              <a:t>O</a:t>
            </a:r>
            <a:r>
              <a:rPr sz="1800" b="1" spc="-5" dirty="0">
                <a:latin typeface="Trebuchet MS"/>
                <a:cs typeface="Trebuchet MS"/>
              </a:rPr>
              <a:t>A</a:t>
            </a:r>
            <a:r>
              <a:rPr sz="1800" b="1" dirty="0">
                <a:latin typeface="Trebuchet MS"/>
                <a:cs typeface="Trebuchet MS"/>
              </a:rPr>
              <a:t>A</a:t>
            </a:r>
            <a:r>
              <a:rPr sz="1800" b="1" spc="-114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Class </a:t>
            </a:r>
            <a:r>
              <a:rPr sz="1800" b="1" spc="-20" dirty="0">
                <a:latin typeface="Trebuchet MS"/>
                <a:cs typeface="Trebuchet MS"/>
              </a:rPr>
              <a:t>D</a:t>
            </a:r>
            <a:r>
              <a:rPr sz="1800" b="1" spc="-10" dirty="0">
                <a:latin typeface="Trebuchet MS"/>
                <a:cs typeface="Trebuchet MS"/>
              </a:rPr>
              <a:t>ata</a:t>
            </a:r>
            <a:r>
              <a:rPr sz="1800" b="1" spc="-95" dirty="0">
                <a:latin typeface="Trebuchet MS"/>
                <a:cs typeface="Trebuchet MS"/>
              </a:rPr>
              <a:t> </a:t>
            </a:r>
            <a:r>
              <a:rPr sz="1800" b="1" spc="-15" dirty="0">
                <a:latin typeface="Trebuchet MS"/>
                <a:cs typeface="Trebuchet MS"/>
              </a:rPr>
              <a:t>Acce</a:t>
            </a:r>
            <a:r>
              <a:rPr sz="1800" b="1" spc="-5" dirty="0">
                <a:latin typeface="Trebuchet MS"/>
                <a:cs typeface="Trebuchet MS"/>
              </a:rPr>
              <a:t>s</a:t>
            </a:r>
            <a:r>
              <a:rPr sz="1800" b="1" spc="-10" dirty="0">
                <a:latin typeface="Trebuchet MS"/>
                <a:cs typeface="Trebuchet MS"/>
              </a:rPr>
              <a:t>s</a:t>
            </a:r>
            <a:r>
              <a:rPr sz="1800" b="1" spc="-35" dirty="0">
                <a:latin typeface="Trebuchet MS"/>
                <a:cs typeface="Trebuchet MS"/>
              </a:rPr>
              <a:t> </a:t>
            </a:r>
            <a:r>
              <a:rPr sz="1800" b="1" spc="-185" dirty="0">
                <a:latin typeface="Trebuchet MS"/>
                <a:cs typeface="Trebuchet MS"/>
              </a:rPr>
              <a:t>T</a:t>
            </a:r>
            <a:r>
              <a:rPr sz="1800" b="1" dirty="0">
                <a:latin typeface="Trebuchet MS"/>
                <a:cs typeface="Trebuchet MS"/>
              </a:rPr>
              <a:t>utorial</a:t>
            </a:r>
            <a:r>
              <a:rPr sz="1800" b="1" spc="-2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Li</a:t>
            </a:r>
            <a:r>
              <a:rPr sz="1800" b="1" spc="5" dirty="0">
                <a:latin typeface="Trebuchet MS"/>
                <a:cs typeface="Trebuchet MS"/>
              </a:rPr>
              <a:t>n</a:t>
            </a:r>
            <a:r>
              <a:rPr sz="1800" b="1" spc="-10" dirty="0">
                <a:latin typeface="Trebuchet MS"/>
                <a:cs typeface="Trebuchet MS"/>
              </a:rPr>
              <a:t>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6222" y="6221666"/>
            <a:ext cx="2060575" cy="0"/>
          </a:xfrm>
          <a:custGeom>
            <a:avLst/>
            <a:gdLst/>
            <a:ahLst/>
            <a:cxnLst/>
            <a:rect l="l" t="t" r="r" b="b"/>
            <a:pathLst>
              <a:path w="2060575">
                <a:moveTo>
                  <a:pt x="0" y="0"/>
                </a:moveTo>
                <a:lnTo>
                  <a:pt x="2060448" y="0"/>
                </a:lnTo>
              </a:path>
            </a:pathLst>
          </a:custGeom>
          <a:ln w="14985">
            <a:solidFill>
              <a:srgbClr val="99C9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77264" y="5989879"/>
            <a:ext cx="862774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Side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No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NOA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CLAS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tu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rial link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ca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als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be</a:t>
            </a:r>
            <a:r>
              <a:rPr sz="1800" spc="-15" dirty="0">
                <a:latin typeface="Trebuchet MS"/>
                <a:cs typeface="Trebuchet MS"/>
              </a:rPr>
              <a:t> f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un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v</a:t>
            </a:r>
            <a:r>
              <a:rPr sz="1800" spc="-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ww</a:t>
            </a:r>
            <a:r>
              <a:rPr sz="1800" spc="-19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</a:t>
            </a:r>
            <a:r>
              <a:rPr sz="1800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.cla</a:t>
            </a:r>
            <a:r>
              <a:rPr sz="1800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800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800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.noa</a:t>
            </a:r>
            <a:r>
              <a:rPr sz="1800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a</a:t>
            </a:r>
            <a:r>
              <a:rPr sz="1800" spc="-1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.gov</a:t>
            </a:r>
            <a:r>
              <a:rPr sz="1800" spc="-15" dirty="0">
                <a:solidFill>
                  <a:srgbClr val="99C93B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eb</a:t>
            </a:r>
            <a:r>
              <a:rPr sz="1800" spc="-10" dirty="0">
                <a:latin typeface="Trebuchet MS"/>
                <a:cs typeface="Trebuchet MS"/>
              </a:rPr>
              <a:t>si</a:t>
            </a:r>
            <a:r>
              <a:rPr sz="1800" spc="-5" dirty="0">
                <a:latin typeface="Trebuchet MS"/>
                <a:cs typeface="Trebuchet MS"/>
              </a:rPr>
              <a:t>te</a:t>
            </a:r>
            <a:r>
              <a:rPr sz="1800" dirty="0">
                <a:latin typeface="Trebuchet MS"/>
                <a:cs typeface="Trebuchet MS"/>
              </a:rPr>
              <a:t>,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cate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 a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m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hom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5" dirty="0">
                <a:latin typeface="Trebuchet MS"/>
                <a:cs typeface="Trebuchet MS"/>
              </a:rPr>
              <a:t>ag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(highligh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</a:t>
            </a:r>
            <a:r>
              <a:rPr sz="1800" spc="3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b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x).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90"/>
              </a:lnSpc>
            </a:pPr>
            <a:r>
              <a:rPr dirty="0"/>
              <a:t>Additional</a:t>
            </a:r>
            <a:r>
              <a:rPr spc="-35" dirty="0"/>
              <a:t> </a:t>
            </a:r>
            <a:r>
              <a:rPr spc="-5" dirty="0"/>
              <a:t>Me</a:t>
            </a:r>
            <a:r>
              <a:rPr spc="5" dirty="0"/>
              <a:t>t</a:t>
            </a:r>
            <a:r>
              <a:rPr spc="-25" dirty="0"/>
              <a:t>hod</a:t>
            </a:r>
            <a:r>
              <a:rPr spc="-15" dirty="0"/>
              <a:t>s</a:t>
            </a:r>
            <a:r>
              <a:rPr spc="5" dirty="0"/>
              <a:t> </a:t>
            </a:r>
            <a:r>
              <a:rPr spc="-20" dirty="0"/>
              <a:t>for</a:t>
            </a:r>
            <a:r>
              <a:rPr spc="-5" dirty="0"/>
              <a:t> Da</a:t>
            </a:r>
            <a:r>
              <a:rPr spc="5" dirty="0"/>
              <a:t>t</a:t>
            </a:r>
            <a:r>
              <a:rPr dirty="0"/>
              <a:t>a</a:t>
            </a:r>
            <a:r>
              <a:rPr spc="-200" dirty="0"/>
              <a:t> </a:t>
            </a:r>
            <a:r>
              <a:rPr dirty="0"/>
              <a:t>Acqu</a:t>
            </a:r>
            <a:r>
              <a:rPr spc="5" dirty="0"/>
              <a:t>i</a:t>
            </a:r>
            <a:r>
              <a:rPr dirty="0"/>
              <a:t>sition</a:t>
            </a:r>
          </a:p>
        </p:txBody>
      </p:sp>
      <p:sp>
        <p:nvSpPr>
          <p:cNvPr id="4" name="object 4"/>
          <p:cNvSpPr/>
          <p:nvPr/>
        </p:nvSpPr>
        <p:spPr>
          <a:xfrm>
            <a:off x="6701028" y="1784604"/>
            <a:ext cx="5442204" cy="3919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1978" y="1765554"/>
            <a:ext cx="5480685" cy="3957954"/>
          </a:xfrm>
          <a:custGeom>
            <a:avLst/>
            <a:gdLst/>
            <a:ahLst/>
            <a:cxnLst/>
            <a:rect l="l" t="t" r="r" b="b"/>
            <a:pathLst>
              <a:path w="5480684" h="3957954">
                <a:moveTo>
                  <a:pt x="0" y="3957828"/>
                </a:moveTo>
                <a:lnTo>
                  <a:pt x="5480304" y="3957828"/>
                </a:lnTo>
                <a:lnTo>
                  <a:pt x="5480304" y="0"/>
                </a:lnTo>
                <a:lnTo>
                  <a:pt x="0" y="0"/>
                </a:lnTo>
                <a:lnTo>
                  <a:pt x="0" y="395782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22898" y="5132578"/>
            <a:ext cx="697230" cy="487680"/>
          </a:xfrm>
          <a:custGeom>
            <a:avLst/>
            <a:gdLst/>
            <a:ahLst/>
            <a:cxnLst/>
            <a:rect l="l" t="t" r="r" b="b"/>
            <a:pathLst>
              <a:path w="697229" h="487679">
                <a:moveTo>
                  <a:pt x="447548" y="0"/>
                </a:moveTo>
                <a:lnTo>
                  <a:pt x="488061" y="83947"/>
                </a:lnTo>
                <a:lnTo>
                  <a:pt x="0" y="319405"/>
                </a:lnTo>
                <a:lnTo>
                  <a:pt x="81152" y="487502"/>
                </a:lnTo>
                <a:lnTo>
                  <a:pt x="569087" y="252095"/>
                </a:lnTo>
                <a:lnTo>
                  <a:pt x="639050" y="252095"/>
                </a:lnTo>
                <a:lnTo>
                  <a:pt x="696722" y="86995"/>
                </a:lnTo>
                <a:lnTo>
                  <a:pt x="447548" y="0"/>
                </a:lnTo>
                <a:close/>
              </a:path>
              <a:path w="697229" h="487679">
                <a:moveTo>
                  <a:pt x="639050" y="252095"/>
                </a:moveTo>
                <a:lnTo>
                  <a:pt x="569087" y="252095"/>
                </a:lnTo>
                <a:lnTo>
                  <a:pt x="609726" y="336042"/>
                </a:lnTo>
                <a:lnTo>
                  <a:pt x="639050" y="252095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2898" y="5132578"/>
            <a:ext cx="697230" cy="487680"/>
          </a:xfrm>
          <a:custGeom>
            <a:avLst/>
            <a:gdLst/>
            <a:ahLst/>
            <a:cxnLst/>
            <a:rect l="l" t="t" r="r" b="b"/>
            <a:pathLst>
              <a:path w="697229" h="487679">
                <a:moveTo>
                  <a:pt x="0" y="319405"/>
                </a:moveTo>
                <a:lnTo>
                  <a:pt x="488061" y="83947"/>
                </a:lnTo>
                <a:lnTo>
                  <a:pt x="447548" y="0"/>
                </a:lnTo>
                <a:lnTo>
                  <a:pt x="696722" y="86995"/>
                </a:lnTo>
                <a:lnTo>
                  <a:pt x="609726" y="336042"/>
                </a:lnTo>
                <a:lnTo>
                  <a:pt x="569087" y="252095"/>
                </a:lnTo>
                <a:lnTo>
                  <a:pt x="81152" y="487502"/>
                </a:lnTo>
                <a:lnTo>
                  <a:pt x="0" y="319405"/>
                </a:lnTo>
                <a:close/>
              </a:path>
            </a:pathLst>
          </a:custGeom>
          <a:ln w="19050">
            <a:solidFill>
              <a:srgbClr val="688E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7684" y="1376045"/>
            <a:ext cx="6734809" cy="537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120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20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Data</a:t>
            </a:r>
            <a:r>
              <a:rPr sz="1500" u="heavy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Ac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ce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u="heavy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via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 I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VS 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at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u="heavy" spc="-15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AR</a:t>
            </a:r>
            <a:endParaRPr sz="1500">
              <a:latin typeface="Trebuchet MS"/>
              <a:cs typeface="Trebuchet MS"/>
            </a:endParaRPr>
          </a:p>
          <a:p>
            <a:pPr marL="12700" marR="868044">
              <a:lnSpc>
                <a:spcPts val="1440"/>
              </a:lnSpc>
              <a:spcBef>
                <a:spcPts val="994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-Data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ot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q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ui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-li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y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t.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Con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z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hon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sz="1500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W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data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in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q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ui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ie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F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more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information,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cl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ck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‘Data</a:t>
            </a:r>
            <a:r>
              <a:rPr sz="1500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Access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via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IC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V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 at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14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AR’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we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b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-li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on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J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PSS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ort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404040"/>
                </a:solidFill>
                <a:latin typeface="Trebuchet MS"/>
                <a:cs typeface="Trebuchet MS"/>
              </a:rPr>
              <a:t>W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eb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354965" algn="l"/>
              </a:tabLst>
            </a:pPr>
            <a:r>
              <a:rPr sz="120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20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500" u="heavy" spc="-70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roduct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u="heavy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u="heavy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u="heavy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but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ion</a:t>
            </a:r>
            <a:r>
              <a:rPr sz="1500" u="heavy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1500" u="heavy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Access</a:t>
            </a:r>
            <a:r>
              <a:rPr sz="1500" u="heavy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(P</a:t>
            </a:r>
            <a:r>
              <a:rPr sz="1500" u="heavy" spc="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A)</a:t>
            </a:r>
            <a:endParaRPr sz="1500">
              <a:latin typeface="Trebuchet MS"/>
              <a:cs typeface="Trebuchet MS"/>
            </a:endParaRPr>
          </a:p>
          <a:p>
            <a:pPr marL="12700" marR="863600">
              <a:lnSpc>
                <a:spcPts val="1440"/>
              </a:lnSpc>
              <a:spcBef>
                <a:spcPts val="985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NES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P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y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for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rea</a:t>
            </a:r>
            <a:r>
              <a:rPr sz="1500" spc="0" dirty="0">
                <a:solidFill>
                  <a:srgbClr val="404040"/>
                </a:solidFill>
                <a:latin typeface="Trebuchet MS"/>
                <a:cs typeface="Trebuchet MS"/>
              </a:rPr>
              <a:t>l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user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wh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ile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 supp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secure tr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nsfe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ocols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5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Mo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inform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on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can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cce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ssed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via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he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following</a:t>
            </a:r>
            <a:r>
              <a:rPr sz="15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we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b-li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nk. 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ht</a:t>
            </a:r>
            <a:r>
              <a:rPr sz="1500" u="heavy" spc="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t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p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s: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/</a:t>
            </a:r>
            <a:r>
              <a:rPr sz="1500" u="heavy" spc="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/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ww</a:t>
            </a:r>
            <a:r>
              <a:rPr sz="1500" u="heavy" spc="-16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w</a:t>
            </a:r>
            <a:r>
              <a:rPr sz="1500" u="heavy" spc="-1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ta</a:t>
            </a:r>
            <a:r>
              <a:rPr sz="1500" u="heavy" spc="-2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r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.nes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d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i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s.noa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a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.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g</a:t>
            </a:r>
            <a:r>
              <a:rPr sz="1500" u="heavy" spc="-2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o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v/j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p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/Dat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aAc</a:t>
            </a:r>
            <a:r>
              <a:rPr sz="1500" u="heavy" spc="-1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ces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s.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p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hp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354965" algn="l"/>
              </a:tabLst>
            </a:pPr>
            <a:r>
              <a:rPr sz="120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20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u="heavy" spc="-13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V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u="heavy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u="heavy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endParaRPr sz="1500">
              <a:latin typeface="Trebuchet MS"/>
              <a:cs typeface="Trebuchet MS"/>
            </a:endParaRPr>
          </a:p>
          <a:p>
            <a:pPr marL="12700" marR="812800">
              <a:lnSpc>
                <a:spcPct val="80000"/>
              </a:lnSpc>
              <a:spcBef>
                <a:spcPts val="1000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JPSS sc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ienc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us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age t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ev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alua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ion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lgor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hms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round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y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em.</a:t>
            </a:r>
            <a:endParaRPr sz="1500">
              <a:latin typeface="Trebuchet MS"/>
              <a:cs typeface="Trebuchet MS"/>
            </a:endParaRPr>
          </a:p>
          <a:p>
            <a:pPr marL="12700" marR="905510">
              <a:lnSpc>
                <a:spcPct val="80000"/>
              </a:lnSpc>
              <a:spcBef>
                <a:spcPts val="994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If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yo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 one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J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PSS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Science</a:t>
            </a:r>
            <a:r>
              <a:rPr sz="1500" spc="-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2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uthor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z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22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, 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wo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ry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abo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i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620"/>
              </a:lnSpc>
              <a:spcBef>
                <a:spcPts val="645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f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yo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acce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ss,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co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you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sc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lead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13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V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620"/>
              </a:lnSpc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er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l.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  <a:tabLst>
                <a:tab pos="354965" algn="l"/>
              </a:tabLst>
            </a:pPr>
            <a:r>
              <a:rPr sz="120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20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SIPS</a:t>
            </a:r>
            <a:r>
              <a:rPr sz="1500" u="heavy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u="heavy" spc="-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u="heavy" spc="-5" dirty="0">
                <a:solidFill>
                  <a:srgbClr val="404040"/>
                </a:solidFill>
                <a:latin typeface="Trebuchet MS"/>
                <a:cs typeface="Trebuchet MS"/>
              </a:rPr>
              <a:t>rchive</a:t>
            </a:r>
            <a:endParaRPr sz="1500">
              <a:latin typeface="Trebuchet MS"/>
              <a:cs typeface="Trebuchet MS"/>
            </a:endParaRPr>
          </a:p>
          <a:p>
            <a:pPr marL="12700" marR="1297305" algn="just">
              <a:lnSpc>
                <a:spcPts val="1440"/>
              </a:lnSpc>
              <a:spcBef>
                <a:spcPts val="985"/>
              </a:spcBef>
            </a:pP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SA</a:t>
            </a:r>
            <a:r>
              <a:rPr sz="1500" spc="-8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f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u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nde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p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roj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ec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t.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Be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cogn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izant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d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ata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is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forma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i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 d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ifferen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w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ay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tha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NOA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C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L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ASS.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Da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ta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oes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no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follow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h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e s</a:t>
            </a:r>
            <a:r>
              <a:rPr sz="1500" spc="1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me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cal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b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r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i</a:t>
            </a:r>
            <a:r>
              <a:rPr sz="1500" spc="-10" dirty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 NOA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t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well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r>
              <a:rPr sz="15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404040"/>
                </a:solidFill>
                <a:latin typeface="Trebuchet MS"/>
                <a:cs typeface="Trebuchet MS"/>
              </a:rPr>
              <a:t>W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sz="1500" spc="5" dirty="0">
                <a:solidFill>
                  <a:srgbClr val="404040"/>
                </a:solidFill>
                <a:latin typeface="Trebuchet MS"/>
                <a:cs typeface="Trebuchet MS"/>
              </a:rPr>
              <a:t>b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-li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sz="1500" spc="-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Trebuchet MS"/>
                <a:cs typeface="Trebuchet MS"/>
              </a:rPr>
              <a:t>belo</a:t>
            </a:r>
            <a:r>
              <a:rPr sz="1500" spc="-160" dirty="0">
                <a:solidFill>
                  <a:srgbClr val="404040"/>
                </a:solidFill>
                <a:latin typeface="Trebuchet MS"/>
                <a:cs typeface="Trebuchet MS"/>
              </a:rPr>
              <a:t>w</a:t>
            </a:r>
            <a:r>
              <a:rPr sz="1500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ht</a:t>
            </a:r>
            <a:r>
              <a:rPr sz="1500" u="heavy" spc="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t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p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:</a:t>
            </a:r>
            <a:r>
              <a:rPr sz="1500" u="heavy" spc="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/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/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ip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s.s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sec.w</a:t>
            </a:r>
            <a:r>
              <a:rPr sz="1500" u="heavy" spc="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i</a:t>
            </a:r>
            <a:r>
              <a:rPr sz="1500" u="heavy" spc="-10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s</a:t>
            </a:r>
            <a:r>
              <a:rPr sz="1500" u="heavy" spc="-20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c</a:t>
            </a:r>
            <a:r>
              <a:rPr sz="1500" u="heavy" spc="-5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.edu</a:t>
            </a:r>
            <a:r>
              <a:rPr sz="1500" u="heavy" dirty="0">
                <a:solidFill>
                  <a:srgbClr val="99C93B"/>
                </a:solidFill>
                <a:latin typeface="Trebuchet MS"/>
                <a:cs typeface="Trebuchet MS"/>
                <a:hlinkClick r:id="rId5"/>
              </a:rPr>
              <a:t>/#/</a:t>
            </a:r>
            <a:endParaRPr sz="1500">
              <a:latin typeface="Trebuchet MS"/>
              <a:cs typeface="Trebuchet MS"/>
            </a:endParaRPr>
          </a:p>
          <a:p>
            <a:pPr marL="3342640">
              <a:lnSpc>
                <a:spcPct val="100000"/>
              </a:lnSpc>
              <a:spcBef>
                <a:spcPts val="20"/>
              </a:spcBef>
            </a:pPr>
            <a:r>
              <a:rPr sz="1600" i="1" spc="-15" dirty="0">
                <a:latin typeface="Trebuchet MS"/>
                <a:cs typeface="Trebuchet MS"/>
              </a:rPr>
              <a:t>Ref</a:t>
            </a:r>
            <a:r>
              <a:rPr sz="1600" i="1" spc="-20" dirty="0">
                <a:latin typeface="Trebuchet MS"/>
                <a:cs typeface="Trebuchet MS"/>
              </a:rPr>
              <a:t>e</a:t>
            </a:r>
            <a:r>
              <a:rPr sz="1600" i="1" spc="-15" dirty="0">
                <a:latin typeface="Trebuchet MS"/>
                <a:cs typeface="Trebuchet MS"/>
              </a:rPr>
              <a:t>rence</a:t>
            </a:r>
            <a:r>
              <a:rPr sz="1600" i="1" spc="-10" dirty="0">
                <a:latin typeface="Trebuchet MS"/>
                <a:cs typeface="Trebuchet MS"/>
              </a:rPr>
              <a:t>:</a:t>
            </a:r>
            <a:r>
              <a:rPr sz="1600" i="1" spc="70" dirty="0">
                <a:latin typeface="Trebuchet MS"/>
                <a:cs typeface="Trebuchet MS"/>
              </a:rPr>
              <a:t> </a:t>
            </a:r>
            <a:r>
              <a:rPr sz="1600" i="1" spc="-45" dirty="0">
                <a:latin typeface="Trebuchet MS"/>
                <a:cs typeface="Trebuchet MS"/>
              </a:rPr>
              <a:t>W</a:t>
            </a:r>
            <a:r>
              <a:rPr sz="1600" i="1" spc="-5" dirty="0">
                <a:latin typeface="Trebuchet MS"/>
                <a:cs typeface="Trebuchet MS"/>
              </a:rPr>
              <a:t>il</a:t>
            </a:r>
            <a:r>
              <a:rPr sz="1600" i="1" spc="-10" dirty="0">
                <a:latin typeface="Trebuchet MS"/>
                <a:cs typeface="Trebuchet MS"/>
              </a:rPr>
              <a:t>liam</a:t>
            </a:r>
            <a:r>
              <a:rPr sz="1600" i="1" spc="-5" dirty="0">
                <a:latin typeface="Trebuchet MS"/>
                <a:cs typeface="Trebuchet MS"/>
              </a:rPr>
              <a:t> </a:t>
            </a:r>
            <a:r>
              <a:rPr sz="1600" i="1" spc="-10" dirty="0">
                <a:latin typeface="Trebuchet MS"/>
                <a:cs typeface="Trebuchet MS"/>
              </a:rPr>
              <a:t>Straka</a:t>
            </a:r>
            <a:r>
              <a:rPr sz="1600" i="1" spc="15" dirty="0">
                <a:latin typeface="Trebuchet MS"/>
                <a:cs typeface="Trebuchet MS"/>
              </a:rPr>
              <a:t> </a:t>
            </a:r>
            <a:r>
              <a:rPr sz="1600" i="1" spc="-10" dirty="0">
                <a:latin typeface="Trebuchet MS"/>
                <a:cs typeface="Trebuchet MS"/>
              </a:rPr>
              <a:t>II</a:t>
            </a:r>
            <a:r>
              <a:rPr sz="1600" i="1" spc="-5" dirty="0">
                <a:latin typeface="Trebuchet MS"/>
                <a:cs typeface="Trebuchet MS"/>
              </a:rPr>
              <a:t>I</a:t>
            </a:r>
            <a:r>
              <a:rPr sz="1600" i="1" spc="20" dirty="0">
                <a:latin typeface="Trebuchet MS"/>
                <a:cs typeface="Trebuchet MS"/>
              </a:rPr>
              <a:t> </a:t>
            </a:r>
            <a:r>
              <a:rPr sz="1600" i="1" spc="-15" dirty="0">
                <a:latin typeface="Trebuchet MS"/>
                <a:cs typeface="Trebuchet MS"/>
              </a:rPr>
              <a:t>(</a:t>
            </a:r>
            <a:r>
              <a:rPr sz="1600" i="1" spc="-5" dirty="0">
                <a:latin typeface="Trebuchet MS"/>
                <a:cs typeface="Trebuchet MS"/>
              </a:rPr>
              <a:t>C</a:t>
            </a:r>
            <a:r>
              <a:rPr sz="1600" i="1" spc="-15" dirty="0">
                <a:latin typeface="Trebuchet MS"/>
                <a:cs typeface="Trebuchet MS"/>
              </a:rPr>
              <a:t>IMSS)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40" dirty="0"/>
              <a:t>A</a:t>
            </a:r>
            <a:r>
              <a:rPr spc="-30" dirty="0"/>
              <a:t>WIPS</a:t>
            </a:r>
            <a:r>
              <a:rPr spc="-5" dirty="0"/>
              <a:t>-II</a:t>
            </a:r>
            <a:r>
              <a:rPr dirty="0"/>
              <a:t>:</a:t>
            </a:r>
            <a:r>
              <a:rPr spc="15" dirty="0"/>
              <a:t> </a:t>
            </a:r>
            <a:r>
              <a:rPr spc="-5" dirty="0"/>
              <a:t>Dat</a:t>
            </a:r>
            <a:r>
              <a:rPr dirty="0"/>
              <a:t>a</a:t>
            </a:r>
            <a:r>
              <a:rPr spc="-204" dirty="0"/>
              <a:t> </a:t>
            </a:r>
            <a:r>
              <a:rPr dirty="0"/>
              <a:t>Acqu</a:t>
            </a:r>
            <a:r>
              <a:rPr spc="5" dirty="0"/>
              <a:t>i</a:t>
            </a:r>
            <a:r>
              <a:rPr dirty="0"/>
              <a:t>sition</a:t>
            </a:r>
          </a:p>
        </p:txBody>
      </p:sp>
      <p:sp>
        <p:nvSpPr>
          <p:cNvPr id="3" name="object 3"/>
          <p:cNvSpPr/>
          <p:nvPr/>
        </p:nvSpPr>
        <p:spPr>
          <a:xfrm>
            <a:off x="746759" y="1182623"/>
            <a:ext cx="10582656" cy="56753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39234" y="1834774"/>
            <a:ext cx="1942464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Trebuchet MS"/>
                <a:cs typeface="Trebuchet MS"/>
              </a:rPr>
              <a:t>Questions?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7026" y="5018913"/>
            <a:ext cx="4044950" cy="0"/>
          </a:xfrm>
          <a:custGeom>
            <a:avLst/>
            <a:gdLst/>
            <a:ahLst/>
            <a:cxnLst/>
            <a:rect l="l" t="t" r="r" b="b"/>
            <a:pathLst>
              <a:path w="4044950">
                <a:moveTo>
                  <a:pt x="0" y="0"/>
                </a:moveTo>
                <a:lnTo>
                  <a:pt x="4044696" y="0"/>
                </a:lnTo>
              </a:path>
            </a:pathLst>
          </a:custGeom>
          <a:ln w="21082">
            <a:solidFill>
              <a:srgbClr val="99C9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24834" y="3498499"/>
            <a:ext cx="4070985" cy="1941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7100" indent="-457200">
              <a:lnSpc>
                <a:spcPct val="100000"/>
              </a:lnSpc>
            </a:pPr>
            <a:r>
              <a:rPr sz="2600" u="heavy" spc="-5" dirty="0">
                <a:latin typeface="Trebuchet MS"/>
                <a:cs typeface="Trebuchet MS"/>
              </a:rPr>
              <a:t>Contact</a:t>
            </a:r>
            <a:r>
              <a:rPr sz="2600" u="heavy" spc="-20" dirty="0">
                <a:latin typeface="Trebuchet MS"/>
                <a:cs typeface="Trebuchet MS"/>
              </a:rPr>
              <a:t> </a:t>
            </a:r>
            <a:r>
              <a:rPr sz="2600" u="heavy" spc="-5" dirty="0">
                <a:latin typeface="Trebuchet MS"/>
                <a:cs typeface="Trebuchet MS"/>
              </a:rPr>
              <a:t>Info</a:t>
            </a:r>
            <a:r>
              <a:rPr sz="2600" u="heavy" spc="-10" dirty="0">
                <a:latin typeface="Trebuchet MS"/>
                <a:cs typeface="Trebuchet MS"/>
              </a:rPr>
              <a:t>r</a:t>
            </a:r>
            <a:r>
              <a:rPr sz="2600" u="heavy" spc="-5" dirty="0">
                <a:latin typeface="Trebuchet MS"/>
                <a:cs typeface="Trebuchet MS"/>
              </a:rPr>
              <a:t>mation</a:t>
            </a:r>
            <a:endParaRPr sz="2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080" indent="914400">
              <a:lnSpc>
                <a:spcPct val="100000"/>
              </a:lnSpc>
            </a:pPr>
            <a:r>
              <a:rPr sz="2600" i="1" dirty="0">
                <a:latin typeface="Trebuchet MS"/>
                <a:cs typeface="Trebuchet MS"/>
              </a:rPr>
              <a:t>J</a:t>
            </a:r>
            <a:r>
              <a:rPr sz="2600" i="1" spc="-15" dirty="0">
                <a:latin typeface="Trebuchet MS"/>
                <a:cs typeface="Trebuchet MS"/>
              </a:rPr>
              <a:t>o</a:t>
            </a:r>
            <a:r>
              <a:rPr sz="2600" i="1" dirty="0">
                <a:latin typeface="Trebuchet MS"/>
                <a:cs typeface="Trebuchet MS"/>
              </a:rPr>
              <a:t>rel</a:t>
            </a:r>
            <a:r>
              <a:rPr sz="2600" i="1" spc="5" dirty="0">
                <a:latin typeface="Trebuchet MS"/>
                <a:cs typeface="Trebuchet MS"/>
              </a:rPr>
              <a:t> </a:t>
            </a:r>
            <a:r>
              <a:rPr sz="2600" i="1" spc="-305" dirty="0">
                <a:latin typeface="Trebuchet MS"/>
                <a:cs typeface="Trebuchet MS"/>
              </a:rPr>
              <a:t>T</a:t>
            </a:r>
            <a:r>
              <a:rPr sz="2600" i="1" dirty="0">
                <a:latin typeface="Trebuchet MS"/>
                <a:cs typeface="Trebuchet MS"/>
              </a:rPr>
              <a:t>o</a:t>
            </a:r>
            <a:r>
              <a:rPr sz="2600" i="1" spc="-15" dirty="0">
                <a:latin typeface="Trebuchet MS"/>
                <a:cs typeface="Trebuchet MS"/>
              </a:rPr>
              <a:t>r</a:t>
            </a:r>
            <a:r>
              <a:rPr sz="2600" i="1" dirty="0">
                <a:latin typeface="Trebuchet MS"/>
                <a:cs typeface="Trebuchet MS"/>
              </a:rPr>
              <a:t>res 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J</a:t>
            </a:r>
            <a:r>
              <a:rPr sz="2600" spc="-15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o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r</a:t>
            </a:r>
            <a:r>
              <a:rPr sz="2600" spc="-1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e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l.</a:t>
            </a:r>
            <a:r>
              <a:rPr sz="2600" spc="-32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T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o</a:t>
            </a:r>
            <a:r>
              <a:rPr sz="2600" spc="-1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r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r</a:t>
            </a:r>
            <a:r>
              <a:rPr sz="2600" spc="-1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e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s@c</a:t>
            </a:r>
            <a:r>
              <a:rPr sz="2600" spc="-15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o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  <a:hlinkClick r:id="rId3"/>
              </a:rPr>
              <a:t>lostate.edu</a:t>
            </a:r>
            <a:r>
              <a:rPr sz="2600" dirty="0">
                <a:solidFill>
                  <a:srgbClr val="99C93B"/>
                </a:solidFill>
                <a:latin typeface="Trebuchet MS"/>
                <a:cs typeface="Trebuchet MS"/>
              </a:rPr>
              <a:t> 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J</a:t>
            </a:r>
            <a:r>
              <a:rPr sz="2600" u="heavy" spc="-15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o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r</a:t>
            </a:r>
            <a:r>
              <a:rPr sz="26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e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l.</a:t>
            </a:r>
            <a:r>
              <a:rPr sz="2600" u="heavy" spc="-32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T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o</a:t>
            </a:r>
            <a:r>
              <a:rPr sz="26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r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r</a:t>
            </a:r>
            <a:r>
              <a:rPr sz="2600" u="heavy" spc="-10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e</a:t>
            </a:r>
            <a:r>
              <a:rPr sz="2600" u="heavy" dirty="0">
                <a:solidFill>
                  <a:srgbClr val="99C93B"/>
                </a:solidFill>
                <a:latin typeface="Trebuchet MS"/>
                <a:cs typeface="Trebuchet MS"/>
                <a:hlinkClick r:id="rId4"/>
              </a:rPr>
              <a:t>s@noaa.gov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06390" y="5496305"/>
            <a:ext cx="652780" cy="329565"/>
          </a:xfrm>
          <a:custGeom>
            <a:avLst/>
            <a:gdLst/>
            <a:ahLst/>
            <a:cxnLst/>
            <a:rect l="l" t="t" r="r" b="b"/>
            <a:pathLst>
              <a:path w="652779" h="329564">
                <a:moveTo>
                  <a:pt x="0" y="329184"/>
                </a:moveTo>
                <a:lnTo>
                  <a:pt x="652272" y="329184"/>
                </a:lnTo>
                <a:lnTo>
                  <a:pt x="652272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21915" y="5620677"/>
            <a:ext cx="1244600" cy="114300"/>
          </a:xfrm>
          <a:custGeom>
            <a:avLst/>
            <a:gdLst/>
            <a:ahLst/>
            <a:cxnLst/>
            <a:rect l="l" t="t" r="r" b="b"/>
            <a:pathLst>
              <a:path w="1244600" h="114300">
                <a:moveTo>
                  <a:pt x="1130982" y="0"/>
                </a:moveTo>
                <a:lnTo>
                  <a:pt x="1130389" y="38089"/>
                </a:lnTo>
                <a:lnTo>
                  <a:pt x="1149397" y="38379"/>
                </a:lnTo>
                <a:lnTo>
                  <a:pt x="1162123" y="43509"/>
                </a:lnTo>
                <a:lnTo>
                  <a:pt x="1168113" y="55714"/>
                </a:lnTo>
                <a:lnTo>
                  <a:pt x="1163537" y="69594"/>
                </a:lnTo>
                <a:lnTo>
                  <a:pt x="1152290" y="76228"/>
                </a:lnTo>
                <a:lnTo>
                  <a:pt x="1129796" y="76228"/>
                </a:lnTo>
                <a:lnTo>
                  <a:pt x="1129204" y="114287"/>
                </a:lnTo>
                <a:lnTo>
                  <a:pt x="1208322" y="76228"/>
                </a:lnTo>
                <a:lnTo>
                  <a:pt x="1152290" y="76228"/>
                </a:lnTo>
                <a:lnTo>
                  <a:pt x="1129801" y="75892"/>
                </a:lnTo>
                <a:lnTo>
                  <a:pt x="1209022" y="75892"/>
                </a:lnTo>
                <a:lnTo>
                  <a:pt x="1244393" y="58877"/>
                </a:lnTo>
                <a:lnTo>
                  <a:pt x="1130982" y="0"/>
                </a:lnTo>
                <a:close/>
              </a:path>
              <a:path w="1244600" h="114300">
                <a:moveTo>
                  <a:pt x="1130389" y="38089"/>
                </a:moveTo>
                <a:lnTo>
                  <a:pt x="1129801" y="75892"/>
                </a:lnTo>
                <a:lnTo>
                  <a:pt x="1152290" y="76228"/>
                </a:lnTo>
                <a:lnTo>
                  <a:pt x="1163537" y="69594"/>
                </a:lnTo>
                <a:lnTo>
                  <a:pt x="1168113" y="55714"/>
                </a:lnTo>
                <a:lnTo>
                  <a:pt x="1162123" y="43509"/>
                </a:lnTo>
                <a:lnTo>
                  <a:pt x="1149397" y="38379"/>
                </a:lnTo>
                <a:lnTo>
                  <a:pt x="1130389" y="38089"/>
                </a:lnTo>
                <a:close/>
              </a:path>
              <a:path w="1244600" h="114300">
                <a:moveTo>
                  <a:pt x="19224" y="21170"/>
                </a:moveTo>
                <a:lnTo>
                  <a:pt x="15822" y="21421"/>
                </a:lnTo>
                <a:lnTo>
                  <a:pt x="4576" y="28055"/>
                </a:lnTo>
                <a:lnTo>
                  <a:pt x="0" y="41935"/>
                </a:lnTo>
                <a:lnTo>
                  <a:pt x="5990" y="54141"/>
                </a:lnTo>
                <a:lnTo>
                  <a:pt x="18716" y="59270"/>
                </a:lnTo>
                <a:lnTo>
                  <a:pt x="1129801" y="75892"/>
                </a:lnTo>
                <a:lnTo>
                  <a:pt x="1130389" y="38089"/>
                </a:lnTo>
                <a:lnTo>
                  <a:pt x="19224" y="211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63493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2A</a:t>
            </a:r>
            <a:r>
              <a:rPr sz="1800" dirty="0">
                <a:latin typeface="Trebuchet MS"/>
                <a:cs typeface="Trebuchet MS"/>
              </a:rPr>
              <a:t>: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Fill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us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r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dirty="0">
                <a:latin typeface="Trebuchet MS"/>
                <a:cs typeface="Trebuchet MS"/>
              </a:rPr>
              <a:t>ile in</a:t>
            </a:r>
            <a:r>
              <a:rPr sz="1800" spc="-10" dirty="0">
                <a:latin typeface="Trebuchet MS"/>
                <a:cs typeface="Trebuchet MS"/>
              </a:rPr>
              <a:t>fo</a:t>
            </a:r>
            <a:r>
              <a:rPr sz="1800" dirty="0">
                <a:latin typeface="Trebuchet MS"/>
                <a:cs typeface="Trebuchet MS"/>
              </a:rPr>
              <a:t>rmation,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then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egiste</a:t>
            </a:r>
            <a:r>
              <a:rPr sz="1800" spc="-3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44061" y="2711957"/>
            <a:ext cx="4411980" cy="916305"/>
          </a:xfrm>
          <a:custGeom>
            <a:avLst/>
            <a:gdLst/>
            <a:ahLst/>
            <a:cxnLst/>
            <a:rect l="l" t="t" r="r" b="b"/>
            <a:pathLst>
              <a:path w="4411980" h="916304">
                <a:moveTo>
                  <a:pt x="0" y="915924"/>
                </a:moveTo>
                <a:lnTo>
                  <a:pt x="4411980" y="915924"/>
                </a:lnTo>
                <a:lnTo>
                  <a:pt x="4411980" y="0"/>
                </a:lnTo>
                <a:lnTo>
                  <a:pt x="0" y="0"/>
                </a:lnTo>
                <a:lnTo>
                  <a:pt x="0" y="91592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7264" y="5989879"/>
            <a:ext cx="7839075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2B: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Once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 ‘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egiste</a:t>
            </a:r>
            <a:r>
              <a:rPr sz="1800" spc="-35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’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receive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 </a:t>
            </a:r>
            <a:r>
              <a:rPr sz="1800" spc="20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mail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itled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‘Class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User 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egist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ati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n’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at </a:t>
            </a:r>
            <a:r>
              <a:rPr sz="1800" spc="5" dirty="0">
                <a:latin typeface="Trebuchet MS"/>
                <a:cs typeface="Trebuchet MS"/>
              </a:rPr>
              <a:t>w</a:t>
            </a:r>
            <a:r>
              <a:rPr sz="1800" spc="-5" dirty="0">
                <a:latin typeface="Trebuchet MS"/>
                <a:cs typeface="Trebuchet MS"/>
              </a:rPr>
              <a:t>il</a:t>
            </a:r>
            <a:r>
              <a:rPr sz="1800" dirty="0">
                <a:latin typeface="Trebuchet MS"/>
                <a:cs typeface="Trebuchet MS"/>
              </a:rPr>
              <a:t>l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ve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you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er</a:t>
            </a:r>
            <a:r>
              <a:rPr sz="1800" spc="5" dirty="0">
                <a:latin typeface="Trebuchet MS"/>
                <a:cs typeface="Trebuchet MS"/>
              </a:rPr>
              <a:t>n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/</a:t>
            </a:r>
            <a:r>
              <a:rPr sz="1800" spc="-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D,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(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5" dirty="0">
                <a:latin typeface="Trebuchet MS"/>
                <a:cs typeface="Trebuchet MS"/>
              </a:rPr>
              <a:t>ig</a:t>
            </a:r>
            <a:r>
              <a:rPr sz="1800" dirty="0">
                <a:latin typeface="Trebuchet MS"/>
                <a:cs typeface="Trebuchet MS"/>
              </a:rPr>
              <a:t>hlighted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by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re</a:t>
            </a:r>
            <a:r>
              <a:rPr sz="1800" spc="-5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b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x),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5" dirty="0">
                <a:latin typeface="Trebuchet MS"/>
                <a:cs typeface="Trebuchet MS"/>
              </a:rPr>
              <a:t>ic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15" dirty="0">
                <a:latin typeface="Trebuchet MS"/>
                <a:cs typeface="Trebuchet MS"/>
              </a:rPr>
              <a:t> 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us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wh</a:t>
            </a:r>
            <a:r>
              <a:rPr sz="1800" dirty="0">
                <a:latin typeface="Trebuchet MS"/>
                <a:cs typeface="Trebuchet MS"/>
              </a:rPr>
              <a:t>en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g-i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utu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at</a:t>
            </a:r>
            <a:r>
              <a:rPr sz="1800" dirty="0">
                <a:latin typeface="Trebuchet MS"/>
                <a:cs typeface="Trebuchet MS"/>
              </a:rPr>
              <a:t>a </a:t>
            </a:r>
            <a:r>
              <a:rPr sz="1800" spc="-5" dirty="0">
                <a:latin typeface="Trebuchet MS"/>
                <a:cs typeface="Trebuchet MS"/>
              </a:rPr>
              <a:t>in</a:t>
            </a:r>
            <a:r>
              <a:rPr sz="1800" spc="5" dirty="0">
                <a:latin typeface="Trebuchet MS"/>
                <a:cs typeface="Trebuchet MS"/>
              </a:rPr>
              <a:t>q</a:t>
            </a:r>
            <a:r>
              <a:rPr sz="1800" spc="-5" dirty="0">
                <a:latin typeface="Trebuchet MS"/>
                <a:cs typeface="Trebuchet MS"/>
              </a:rPr>
              <a:t>uiri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spc="-10" dirty="0">
                <a:latin typeface="Trebuchet MS"/>
                <a:cs typeface="Trebuchet MS"/>
              </a:rPr>
              <a:t>s.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332" y="155447"/>
            <a:ext cx="7142988" cy="5762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4282" y="136397"/>
            <a:ext cx="7181215" cy="5800725"/>
          </a:xfrm>
          <a:custGeom>
            <a:avLst/>
            <a:gdLst/>
            <a:ahLst/>
            <a:cxnLst/>
            <a:rect l="l" t="t" r="r" b="b"/>
            <a:pathLst>
              <a:path w="7181215" h="5800725">
                <a:moveTo>
                  <a:pt x="0" y="5800344"/>
                </a:moveTo>
                <a:lnTo>
                  <a:pt x="7181088" y="5800344"/>
                </a:lnTo>
                <a:lnTo>
                  <a:pt x="7181088" y="0"/>
                </a:lnTo>
                <a:lnTo>
                  <a:pt x="0" y="0"/>
                </a:lnTo>
                <a:lnTo>
                  <a:pt x="0" y="580034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52650" y="3416046"/>
            <a:ext cx="2208530" cy="248920"/>
          </a:xfrm>
          <a:custGeom>
            <a:avLst/>
            <a:gdLst/>
            <a:ahLst/>
            <a:cxnLst/>
            <a:rect l="l" t="t" r="r" b="b"/>
            <a:pathLst>
              <a:path w="2208529" h="248920">
                <a:moveTo>
                  <a:pt x="0" y="248411"/>
                </a:moveTo>
                <a:lnTo>
                  <a:pt x="2208276" y="248411"/>
                </a:lnTo>
                <a:lnTo>
                  <a:pt x="2208276" y="0"/>
                </a:lnTo>
                <a:lnTo>
                  <a:pt x="0" y="0"/>
                </a:lnTo>
                <a:lnTo>
                  <a:pt x="0" y="248411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6277" y="1623822"/>
            <a:ext cx="666115" cy="330835"/>
          </a:xfrm>
          <a:custGeom>
            <a:avLst/>
            <a:gdLst/>
            <a:ahLst/>
            <a:cxnLst/>
            <a:rect l="l" t="t" r="r" b="b"/>
            <a:pathLst>
              <a:path w="666114" h="330835">
                <a:moveTo>
                  <a:pt x="0" y="330708"/>
                </a:moveTo>
                <a:lnTo>
                  <a:pt x="665988" y="330708"/>
                </a:lnTo>
                <a:lnTo>
                  <a:pt x="665988" y="0"/>
                </a:lnTo>
                <a:lnTo>
                  <a:pt x="0" y="0"/>
                </a:lnTo>
                <a:lnTo>
                  <a:pt x="0" y="330708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7473" y="1873757"/>
            <a:ext cx="1779270" cy="1045844"/>
          </a:xfrm>
          <a:custGeom>
            <a:avLst/>
            <a:gdLst/>
            <a:ahLst/>
            <a:cxnLst/>
            <a:rect l="l" t="t" r="r" b="b"/>
            <a:pathLst>
              <a:path w="1779270" h="1045844">
                <a:moveTo>
                  <a:pt x="1671721" y="43069"/>
                </a:moveTo>
                <a:lnTo>
                  <a:pt x="8983" y="1009903"/>
                </a:lnTo>
                <a:lnTo>
                  <a:pt x="1061" y="1018916"/>
                </a:lnTo>
                <a:lnTo>
                  <a:pt x="0" y="1030584"/>
                </a:lnTo>
                <a:lnTo>
                  <a:pt x="9058" y="1041729"/>
                </a:lnTo>
                <a:lnTo>
                  <a:pt x="19481" y="1045251"/>
                </a:lnTo>
                <a:lnTo>
                  <a:pt x="28173" y="1042796"/>
                </a:lnTo>
                <a:lnTo>
                  <a:pt x="1689766" y="74021"/>
                </a:lnTo>
                <a:lnTo>
                  <a:pt x="1671721" y="43069"/>
                </a:lnTo>
                <a:close/>
              </a:path>
              <a:path w="1779270" h="1045844">
                <a:moveTo>
                  <a:pt x="1759910" y="29067"/>
                </a:moveTo>
                <a:lnTo>
                  <a:pt x="1695800" y="29067"/>
                </a:lnTo>
                <a:lnTo>
                  <a:pt x="1706205" y="32656"/>
                </a:lnTo>
                <a:lnTo>
                  <a:pt x="1715287" y="43799"/>
                </a:lnTo>
                <a:lnTo>
                  <a:pt x="1714187" y="55483"/>
                </a:lnTo>
                <a:lnTo>
                  <a:pt x="1706287" y="64388"/>
                </a:lnTo>
                <a:lnTo>
                  <a:pt x="1689766" y="74021"/>
                </a:lnTo>
                <a:lnTo>
                  <a:pt x="1708954" y="106933"/>
                </a:lnTo>
                <a:lnTo>
                  <a:pt x="1759910" y="29067"/>
                </a:lnTo>
                <a:close/>
              </a:path>
              <a:path w="1779270" h="1045844">
                <a:moveTo>
                  <a:pt x="1695800" y="29067"/>
                </a:moveTo>
                <a:lnTo>
                  <a:pt x="1671721" y="43069"/>
                </a:lnTo>
                <a:lnTo>
                  <a:pt x="1689766" y="74021"/>
                </a:lnTo>
                <a:lnTo>
                  <a:pt x="1706287" y="64388"/>
                </a:lnTo>
                <a:lnTo>
                  <a:pt x="1714187" y="55483"/>
                </a:lnTo>
                <a:lnTo>
                  <a:pt x="1715287" y="43799"/>
                </a:lnTo>
                <a:lnTo>
                  <a:pt x="1706205" y="32656"/>
                </a:lnTo>
                <a:lnTo>
                  <a:pt x="1695800" y="29067"/>
                </a:lnTo>
                <a:close/>
              </a:path>
              <a:path w="1779270" h="1045844">
                <a:moveTo>
                  <a:pt x="1778931" y="0"/>
                </a:moveTo>
                <a:lnTo>
                  <a:pt x="1651423" y="8254"/>
                </a:lnTo>
                <a:lnTo>
                  <a:pt x="1671721" y="43069"/>
                </a:lnTo>
                <a:lnTo>
                  <a:pt x="1695800" y="29067"/>
                </a:lnTo>
                <a:lnTo>
                  <a:pt x="1759910" y="29067"/>
                </a:lnTo>
                <a:lnTo>
                  <a:pt x="17789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74987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3</a:t>
            </a:r>
            <a:r>
              <a:rPr sz="1800" dirty="0">
                <a:latin typeface="Trebuchet MS"/>
                <a:cs typeface="Trebuchet MS"/>
              </a:rPr>
              <a:t>: </a:t>
            </a:r>
            <a:r>
              <a:rPr sz="1800" spc="-10" dirty="0">
                <a:latin typeface="Trebuchet MS"/>
                <a:cs typeface="Trebuchet MS"/>
              </a:rPr>
              <a:t>If</a:t>
            </a:r>
            <a:r>
              <a:rPr sz="1800" spc="-15" dirty="0">
                <a:latin typeface="Trebuchet MS"/>
                <a:cs typeface="Trebuchet MS"/>
              </a:rPr>
              <a:t> 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ar</a:t>
            </a:r>
            <a:r>
              <a:rPr sz="1800" dirty="0">
                <a:latin typeface="Trebuchet MS"/>
                <a:cs typeface="Trebuchet MS"/>
              </a:rPr>
              <a:t>e </a:t>
            </a:r>
            <a:r>
              <a:rPr sz="1800" spc="-5" dirty="0">
                <a:latin typeface="Trebuchet MS"/>
                <a:cs typeface="Trebuchet MS"/>
              </a:rPr>
              <a:t>alrea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egi</a:t>
            </a:r>
            <a:r>
              <a:rPr sz="1800" spc="5" dirty="0">
                <a:latin typeface="Trebuchet MS"/>
                <a:cs typeface="Trebuchet MS"/>
              </a:rPr>
              <a:t>s</a:t>
            </a:r>
            <a:r>
              <a:rPr sz="1800" spc="-5" dirty="0">
                <a:latin typeface="Trebuchet MS"/>
                <a:cs typeface="Trebuchet MS"/>
              </a:rPr>
              <a:t>tere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NOA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CLAS</a:t>
            </a: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 t</a:t>
            </a:r>
            <a:r>
              <a:rPr sz="1800" spc="-5" dirty="0">
                <a:latin typeface="Trebuchet MS"/>
                <a:cs typeface="Trebuchet MS"/>
              </a:rPr>
              <a:t>he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5" dirty="0">
                <a:latin typeface="Trebuchet MS"/>
                <a:cs typeface="Trebuchet MS"/>
              </a:rPr>
              <a:t>ic</a:t>
            </a:r>
            <a:r>
              <a:rPr sz="1800" dirty="0">
                <a:latin typeface="Trebuchet MS"/>
                <a:cs typeface="Trebuchet MS"/>
              </a:rPr>
              <a:t>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‘Lo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-5" dirty="0">
                <a:latin typeface="Trebuchet MS"/>
                <a:cs typeface="Trebuchet MS"/>
              </a:rPr>
              <a:t>n’.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21146" y="4853178"/>
            <a:ext cx="498475" cy="329565"/>
          </a:xfrm>
          <a:custGeom>
            <a:avLst/>
            <a:gdLst/>
            <a:ahLst/>
            <a:cxnLst/>
            <a:rect l="l" t="t" r="r" b="b"/>
            <a:pathLst>
              <a:path w="498475" h="329564">
                <a:moveTo>
                  <a:pt x="0" y="329184"/>
                </a:moveTo>
                <a:lnTo>
                  <a:pt x="498348" y="329184"/>
                </a:lnTo>
                <a:lnTo>
                  <a:pt x="498348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5190" y="4969890"/>
            <a:ext cx="848994" cy="114300"/>
          </a:xfrm>
          <a:custGeom>
            <a:avLst/>
            <a:gdLst/>
            <a:ahLst/>
            <a:cxnLst/>
            <a:rect l="l" t="t" r="r" b="b"/>
            <a:pathLst>
              <a:path w="848995" h="114300">
                <a:moveTo>
                  <a:pt x="810979" y="38372"/>
                </a:moveTo>
                <a:lnTo>
                  <a:pt x="756258" y="38372"/>
                </a:lnTo>
                <a:lnTo>
                  <a:pt x="767599" y="45090"/>
                </a:lnTo>
                <a:lnTo>
                  <a:pt x="772122" y="58918"/>
                </a:lnTo>
                <a:lnTo>
                  <a:pt x="766028" y="71161"/>
                </a:lnTo>
                <a:lnTo>
                  <a:pt x="753154" y="76199"/>
                </a:lnTo>
                <a:lnTo>
                  <a:pt x="734062" y="76216"/>
                </a:lnTo>
                <a:lnTo>
                  <a:pt x="734104" y="114299"/>
                </a:lnTo>
                <a:lnTo>
                  <a:pt x="848404" y="57022"/>
                </a:lnTo>
                <a:lnTo>
                  <a:pt x="810979" y="38372"/>
                </a:lnTo>
                <a:close/>
              </a:path>
              <a:path w="848995" h="114300">
                <a:moveTo>
                  <a:pt x="734020" y="38383"/>
                </a:moveTo>
                <a:lnTo>
                  <a:pt x="18967" y="38734"/>
                </a:lnTo>
                <a:lnTo>
                  <a:pt x="6093" y="43729"/>
                </a:lnTo>
                <a:lnTo>
                  <a:pt x="0" y="55997"/>
                </a:lnTo>
                <a:lnTo>
                  <a:pt x="4490" y="69868"/>
                </a:lnTo>
                <a:lnTo>
                  <a:pt x="15809" y="76573"/>
                </a:lnTo>
                <a:lnTo>
                  <a:pt x="18967" y="76834"/>
                </a:lnTo>
                <a:lnTo>
                  <a:pt x="734062" y="76216"/>
                </a:lnTo>
                <a:lnTo>
                  <a:pt x="734020" y="38383"/>
                </a:lnTo>
                <a:close/>
              </a:path>
              <a:path w="848995" h="114300">
                <a:moveTo>
                  <a:pt x="756258" y="38372"/>
                </a:moveTo>
                <a:lnTo>
                  <a:pt x="734020" y="38383"/>
                </a:lnTo>
                <a:lnTo>
                  <a:pt x="734062" y="76216"/>
                </a:lnTo>
                <a:lnTo>
                  <a:pt x="753154" y="76199"/>
                </a:lnTo>
                <a:lnTo>
                  <a:pt x="766028" y="71161"/>
                </a:lnTo>
                <a:lnTo>
                  <a:pt x="772122" y="58918"/>
                </a:lnTo>
                <a:lnTo>
                  <a:pt x="767599" y="45090"/>
                </a:lnTo>
                <a:lnTo>
                  <a:pt x="756258" y="38372"/>
                </a:lnTo>
                <a:close/>
              </a:path>
              <a:path w="848995" h="114300">
                <a:moveTo>
                  <a:pt x="733977" y="0"/>
                </a:moveTo>
                <a:lnTo>
                  <a:pt x="734020" y="38383"/>
                </a:lnTo>
                <a:lnTo>
                  <a:pt x="810979" y="38372"/>
                </a:lnTo>
                <a:lnTo>
                  <a:pt x="7339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7264" y="5989879"/>
            <a:ext cx="6418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4: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-2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ype in y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ur userna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sswo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‘L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gin’.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80957" y="1142585"/>
            <a:ext cx="171450" cy="789305"/>
          </a:xfrm>
          <a:custGeom>
            <a:avLst/>
            <a:gdLst/>
            <a:ahLst/>
            <a:cxnLst/>
            <a:rect l="l" t="t" r="r" b="b"/>
            <a:pathLst>
              <a:path w="171450" h="789305">
                <a:moveTo>
                  <a:pt x="0" y="667926"/>
                </a:moveTo>
                <a:lnTo>
                  <a:pt x="40132" y="789211"/>
                </a:lnTo>
                <a:lnTo>
                  <a:pt x="93178" y="713009"/>
                </a:lnTo>
                <a:lnTo>
                  <a:pt x="47440" y="713009"/>
                </a:lnTo>
                <a:lnTo>
                  <a:pt x="37523" y="704981"/>
                </a:lnTo>
                <a:lnTo>
                  <a:pt x="34925" y="692310"/>
                </a:lnTo>
                <a:lnTo>
                  <a:pt x="37672" y="673380"/>
                </a:lnTo>
                <a:lnTo>
                  <a:pt x="0" y="667926"/>
                </a:lnTo>
                <a:close/>
              </a:path>
              <a:path w="171450" h="789305">
                <a:moveTo>
                  <a:pt x="37672" y="673380"/>
                </a:moveTo>
                <a:lnTo>
                  <a:pt x="34925" y="692310"/>
                </a:lnTo>
                <a:lnTo>
                  <a:pt x="37523" y="704981"/>
                </a:lnTo>
                <a:lnTo>
                  <a:pt x="47440" y="713009"/>
                </a:lnTo>
                <a:lnTo>
                  <a:pt x="61759" y="711761"/>
                </a:lnTo>
                <a:lnTo>
                  <a:pt x="70620" y="703894"/>
                </a:lnTo>
                <a:lnTo>
                  <a:pt x="74321" y="678686"/>
                </a:lnTo>
                <a:lnTo>
                  <a:pt x="37672" y="673380"/>
                </a:lnTo>
                <a:close/>
              </a:path>
              <a:path w="171450" h="789305">
                <a:moveTo>
                  <a:pt x="74321" y="678686"/>
                </a:moveTo>
                <a:lnTo>
                  <a:pt x="70620" y="703894"/>
                </a:lnTo>
                <a:lnTo>
                  <a:pt x="61759" y="711761"/>
                </a:lnTo>
                <a:lnTo>
                  <a:pt x="47440" y="713009"/>
                </a:lnTo>
                <a:lnTo>
                  <a:pt x="93178" y="713009"/>
                </a:lnTo>
                <a:lnTo>
                  <a:pt x="113157" y="684309"/>
                </a:lnTo>
                <a:lnTo>
                  <a:pt x="74321" y="678686"/>
                </a:lnTo>
                <a:close/>
              </a:path>
              <a:path w="171450" h="789305">
                <a:moveTo>
                  <a:pt x="158426" y="0"/>
                </a:moveTo>
                <a:lnTo>
                  <a:pt x="144070" y="1246"/>
                </a:lnTo>
                <a:lnTo>
                  <a:pt x="135211" y="9102"/>
                </a:lnTo>
                <a:lnTo>
                  <a:pt x="133223" y="15146"/>
                </a:lnTo>
                <a:lnTo>
                  <a:pt x="37672" y="673380"/>
                </a:lnTo>
                <a:lnTo>
                  <a:pt x="74321" y="678686"/>
                </a:lnTo>
                <a:lnTo>
                  <a:pt x="170942" y="20734"/>
                </a:lnTo>
                <a:lnTo>
                  <a:pt x="168343" y="8021"/>
                </a:lnTo>
                <a:lnTo>
                  <a:pt x="1584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7264" y="5989879"/>
            <a:ext cx="831215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5</a:t>
            </a:r>
            <a:r>
              <a:rPr sz="1800" dirty="0">
                <a:latin typeface="Trebuchet MS"/>
                <a:cs typeface="Trebuchet MS"/>
              </a:rPr>
              <a:t>: Once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g</a:t>
            </a:r>
            <a:r>
              <a:rPr sz="1800" spc="-20" dirty="0">
                <a:latin typeface="Trebuchet MS"/>
                <a:cs typeface="Trebuchet MS"/>
              </a:rPr>
              <a:t>g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int</a:t>
            </a:r>
            <a:r>
              <a:rPr sz="180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NOA</a:t>
            </a:r>
            <a:r>
              <a:rPr sz="1800" spc="-15" dirty="0">
                <a:latin typeface="Trebuchet MS"/>
                <a:cs typeface="Trebuchet MS"/>
              </a:rPr>
              <a:t>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CLAS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dirty="0">
                <a:latin typeface="Trebuchet MS"/>
                <a:cs typeface="Trebuchet MS"/>
              </a:rPr>
              <a:t>,</a:t>
            </a:r>
            <a:r>
              <a:rPr sz="1800" spc="-5" dirty="0">
                <a:latin typeface="Trebuchet MS"/>
                <a:cs typeface="Trebuchet MS"/>
              </a:rPr>
              <a:t> n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tic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uc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</a:t>
            </a:r>
            <a:r>
              <a:rPr sz="1800" spc="-5" dirty="0">
                <a:latin typeface="Trebuchet MS"/>
                <a:cs typeface="Trebuchet MS"/>
              </a:rPr>
              <a:t>arc</a:t>
            </a:r>
            <a:r>
              <a:rPr sz="1800" dirty="0">
                <a:latin typeface="Trebuchet MS"/>
                <a:cs typeface="Trebuchet MS"/>
              </a:rPr>
              <a:t>h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25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ngin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,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cated ne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f w</a:t>
            </a:r>
            <a:r>
              <a:rPr sz="1800" spc="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b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page, deno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as ‘Please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select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2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P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uc</a:t>
            </a:r>
            <a:r>
              <a:rPr sz="1800" dirty="0">
                <a:latin typeface="Trebuchet MS"/>
                <a:cs typeface="Trebuchet MS"/>
              </a:rPr>
              <a:t>t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to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search’.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787971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6</a:t>
            </a:r>
            <a:r>
              <a:rPr sz="1800" dirty="0">
                <a:latin typeface="Trebuchet MS"/>
                <a:cs typeface="Trebuchet MS"/>
              </a:rPr>
              <a:t>: Click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h</a:t>
            </a:r>
            <a:r>
              <a:rPr sz="1800" dirty="0">
                <a:latin typeface="Trebuchet MS"/>
                <a:cs typeface="Trebuchet MS"/>
              </a:rPr>
              <a:t>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spc="-25" dirty="0">
                <a:latin typeface="Trebuchet MS"/>
                <a:cs typeface="Trebuchet MS"/>
              </a:rPr>
              <a:t>o</a:t>
            </a:r>
            <a:r>
              <a:rPr sz="1800" spc="15" dirty="0">
                <a:latin typeface="Trebuchet MS"/>
                <a:cs typeface="Trebuchet MS"/>
              </a:rPr>
              <a:t>p</a:t>
            </a:r>
            <a:r>
              <a:rPr sz="1800" spc="-5" dirty="0">
                <a:latin typeface="Trebuchet MS"/>
                <a:cs typeface="Trebuchet MS"/>
              </a:rPr>
              <a:t>-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n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</a:t>
            </a:r>
            <a:r>
              <a:rPr sz="1800" spc="-5" dirty="0">
                <a:latin typeface="Trebuchet MS"/>
                <a:cs typeface="Trebuchet MS"/>
              </a:rPr>
              <a:t>en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(</a:t>
            </a:r>
            <a:r>
              <a:rPr sz="1800" spc="-20" dirty="0">
                <a:latin typeface="Trebuchet MS"/>
                <a:cs typeface="Trebuchet MS"/>
              </a:rPr>
              <a:t>v</a:t>
            </a:r>
            <a:r>
              <a:rPr sz="1800" spc="-5" dirty="0">
                <a:latin typeface="Trebuchet MS"/>
                <a:cs typeface="Trebuchet MS"/>
              </a:rPr>
              <a:t>i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th</a:t>
            </a:r>
            <a:r>
              <a:rPr sz="1800" dirty="0">
                <a:latin typeface="Trebuchet MS"/>
                <a:cs typeface="Trebuchet MS"/>
              </a:rPr>
              <a:t>e </a:t>
            </a:r>
            <a:r>
              <a:rPr sz="1800" spc="-20" dirty="0">
                <a:latin typeface="Trebuchet MS"/>
                <a:cs typeface="Trebuchet MS"/>
              </a:rPr>
              <a:t>r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ar</a:t>
            </a:r>
            <a:r>
              <a:rPr sz="1800" spc="-20" dirty="0">
                <a:latin typeface="Trebuchet MS"/>
                <a:cs typeface="Trebuchet MS"/>
              </a:rPr>
              <a:t>ro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dirty="0">
                <a:latin typeface="Trebuchet MS"/>
                <a:cs typeface="Trebuchet MS"/>
              </a:rPr>
              <a:t>)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an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yo</a:t>
            </a:r>
            <a:r>
              <a:rPr sz="1800" dirty="0">
                <a:latin typeface="Trebuchet MS"/>
                <a:cs typeface="Trebuchet MS"/>
              </a:rPr>
              <a:t>u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w</a:t>
            </a:r>
            <a:r>
              <a:rPr sz="1800" spc="5" dirty="0">
                <a:latin typeface="Trebuchet MS"/>
                <a:cs typeface="Trebuchet MS"/>
              </a:rPr>
              <a:t>i</a:t>
            </a:r>
            <a:r>
              <a:rPr sz="1800" spc="-10" dirty="0">
                <a:latin typeface="Trebuchet MS"/>
                <a:cs typeface="Trebuchet MS"/>
              </a:rPr>
              <a:t>ll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see</a:t>
            </a:r>
            <a:r>
              <a:rPr sz="1800" spc="-5" dirty="0">
                <a:latin typeface="Trebuchet MS"/>
                <a:cs typeface="Trebuchet MS"/>
              </a:rPr>
              <a:t> an </a:t>
            </a:r>
            <a:r>
              <a:rPr sz="1800" spc="-15" dirty="0">
                <a:latin typeface="Trebuchet MS"/>
                <a:cs typeface="Trebuchet MS"/>
              </a:rPr>
              <a:t>arr</a:t>
            </a:r>
            <a:r>
              <a:rPr sz="1800" spc="-5" dirty="0">
                <a:latin typeface="Trebuchet MS"/>
                <a:cs typeface="Trebuchet MS"/>
              </a:rPr>
              <a:t>a</a:t>
            </a:r>
            <a:r>
              <a:rPr sz="1800" dirty="0">
                <a:latin typeface="Trebuchet MS"/>
                <a:cs typeface="Trebuchet MS"/>
              </a:rPr>
              <a:t>y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spc="-10" dirty="0">
                <a:latin typeface="Trebuchet MS"/>
                <a:cs typeface="Trebuchet MS"/>
              </a:rPr>
              <a:t>f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pr</a:t>
            </a:r>
            <a:r>
              <a:rPr sz="1800" spc="-2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5" dirty="0">
                <a:latin typeface="Trebuchet MS"/>
                <a:cs typeface="Trebuchet MS"/>
              </a:rPr>
              <a:t>uc</a:t>
            </a:r>
            <a:r>
              <a:rPr sz="1800" spc="-10" dirty="0">
                <a:latin typeface="Trebuchet MS"/>
                <a:cs typeface="Trebuchet MS"/>
              </a:rPr>
              <a:t>ts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listed.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80957" y="1142585"/>
            <a:ext cx="171450" cy="789305"/>
          </a:xfrm>
          <a:custGeom>
            <a:avLst/>
            <a:gdLst/>
            <a:ahLst/>
            <a:cxnLst/>
            <a:rect l="l" t="t" r="r" b="b"/>
            <a:pathLst>
              <a:path w="171450" h="789305">
                <a:moveTo>
                  <a:pt x="0" y="667926"/>
                </a:moveTo>
                <a:lnTo>
                  <a:pt x="40132" y="789211"/>
                </a:lnTo>
                <a:lnTo>
                  <a:pt x="93178" y="713009"/>
                </a:lnTo>
                <a:lnTo>
                  <a:pt x="47440" y="713009"/>
                </a:lnTo>
                <a:lnTo>
                  <a:pt x="37523" y="704981"/>
                </a:lnTo>
                <a:lnTo>
                  <a:pt x="34925" y="692310"/>
                </a:lnTo>
                <a:lnTo>
                  <a:pt x="37672" y="673380"/>
                </a:lnTo>
                <a:lnTo>
                  <a:pt x="0" y="667926"/>
                </a:lnTo>
                <a:close/>
              </a:path>
              <a:path w="171450" h="789305">
                <a:moveTo>
                  <a:pt x="37672" y="673380"/>
                </a:moveTo>
                <a:lnTo>
                  <a:pt x="34925" y="692310"/>
                </a:lnTo>
                <a:lnTo>
                  <a:pt x="37523" y="704981"/>
                </a:lnTo>
                <a:lnTo>
                  <a:pt x="47440" y="713009"/>
                </a:lnTo>
                <a:lnTo>
                  <a:pt x="61759" y="711761"/>
                </a:lnTo>
                <a:lnTo>
                  <a:pt x="70620" y="703894"/>
                </a:lnTo>
                <a:lnTo>
                  <a:pt x="74321" y="678686"/>
                </a:lnTo>
                <a:lnTo>
                  <a:pt x="37672" y="673380"/>
                </a:lnTo>
                <a:close/>
              </a:path>
              <a:path w="171450" h="789305">
                <a:moveTo>
                  <a:pt x="74321" y="678686"/>
                </a:moveTo>
                <a:lnTo>
                  <a:pt x="70620" y="703894"/>
                </a:lnTo>
                <a:lnTo>
                  <a:pt x="61759" y="711761"/>
                </a:lnTo>
                <a:lnTo>
                  <a:pt x="47440" y="713009"/>
                </a:lnTo>
                <a:lnTo>
                  <a:pt x="93178" y="713009"/>
                </a:lnTo>
                <a:lnTo>
                  <a:pt x="113157" y="684309"/>
                </a:lnTo>
                <a:lnTo>
                  <a:pt x="74321" y="678686"/>
                </a:lnTo>
                <a:close/>
              </a:path>
              <a:path w="171450" h="789305">
                <a:moveTo>
                  <a:pt x="158426" y="0"/>
                </a:moveTo>
                <a:lnTo>
                  <a:pt x="144070" y="1246"/>
                </a:lnTo>
                <a:lnTo>
                  <a:pt x="135211" y="9102"/>
                </a:lnTo>
                <a:lnTo>
                  <a:pt x="133223" y="15146"/>
                </a:lnTo>
                <a:lnTo>
                  <a:pt x="37672" y="673380"/>
                </a:lnTo>
                <a:lnTo>
                  <a:pt x="74321" y="678686"/>
                </a:lnTo>
                <a:lnTo>
                  <a:pt x="170942" y="20734"/>
                </a:lnTo>
                <a:lnTo>
                  <a:pt x="168343" y="8021"/>
                </a:lnTo>
                <a:lnTo>
                  <a:pt x="1584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847" y="493776"/>
            <a:ext cx="10058400" cy="542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7264" y="5989879"/>
            <a:ext cx="8227059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S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spc="-5" dirty="0">
                <a:latin typeface="Trebuchet MS"/>
                <a:cs typeface="Trebuchet MS"/>
              </a:rPr>
              <a:t>e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7: U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ilizing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the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p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wn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menu,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ll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wn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and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</a:t>
            </a:r>
            <a:r>
              <a:rPr sz="1800" spc="-10" dirty="0">
                <a:latin typeface="Trebuchet MS"/>
                <a:cs typeface="Trebuchet MS"/>
              </a:rPr>
              <a:t>l</a:t>
            </a:r>
            <a:r>
              <a:rPr sz="1800" dirty="0">
                <a:latin typeface="Trebuchet MS"/>
                <a:cs typeface="Trebuchet MS"/>
              </a:rPr>
              <a:t>ick on 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he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‘</a:t>
            </a:r>
            <a:r>
              <a:rPr sz="1800" spc="-10" dirty="0">
                <a:latin typeface="Trebuchet MS"/>
                <a:cs typeface="Trebuchet MS"/>
              </a:rPr>
              <a:t>J</a:t>
            </a:r>
            <a:r>
              <a:rPr sz="1800" dirty="0">
                <a:latin typeface="Trebuchet MS"/>
                <a:cs typeface="Trebuchet MS"/>
              </a:rPr>
              <a:t>PSS </a:t>
            </a:r>
            <a:r>
              <a:rPr sz="1800" spc="-40" dirty="0">
                <a:latin typeface="Trebuchet MS"/>
                <a:cs typeface="Trebuchet MS"/>
              </a:rPr>
              <a:t>V</a:t>
            </a:r>
            <a:r>
              <a:rPr sz="1800" dirty="0">
                <a:latin typeface="Trebuchet MS"/>
                <a:cs typeface="Trebuchet MS"/>
              </a:rPr>
              <a:t>isi</a:t>
            </a:r>
            <a:r>
              <a:rPr sz="1800" spc="5" dirty="0">
                <a:latin typeface="Trebuchet MS"/>
                <a:cs typeface="Trebuchet MS"/>
              </a:rPr>
              <a:t>b</a:t>
            </a:r>
            <a:r>
              <a:rPr sz="1800" dirty="0">
                <a:latin typeface="Trebuchet MS"/>
                <a:cs typeface="Trebuchet MS"/>
              </a:rPr>
              <a:t>le Infra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ed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I</a:t>
            </a:r>
            <a:r>
              <a:rPr sz="1800" spc="5" dirty="0">
                <a:latin typeface="Trebuchet MS"/>
                <a:cs typeface="Trebuchet MS"/>
              </a:rPr>
              <a:t>m</a:t>
            </a:r>
            <a:r>
              <a:rPr sz="1800" dirty="0">
                <a:latin typeface="Trebuchet MS"/>
                <a:cs typeface="Trebuchet MS"/>
              </a:rPr>
              <a:t>aging </a:t>
            </a:r>
            <a:r>
              <a:rPr sz="1800" spc="-1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a</a:t>
            </a:r>
            <a:r>
              <a:rPr sz="1800" spc="5" dirty="0">
                <a:latin typeface="Trebuchet MS"/>
                <a:cs typeface="Trebuchet MS"/>
              </a:rPr>
              <a:t>d</a:t>
            </a:r>
            <a:r>
              <a:rPr sz="1800" dirty="0">
                <a:latin typeface="Trebuchet MS"/>
                <a:cs typeface="Trebuchet MS"/>
              </a:rPr>
              <a:t>iometer Suite Sensor Data </a:t>
            </a:r>
            <a:r>
              <a:rPr sz="1800" spc="-80" dirty="0">
                <a:latin typeface="Trebuchet MS"/>
                <a:cs typeface="Trebuchet MS"/>
              </a:rPr>
              <a:t>R</a:t>
            </a:r>
            <a:r>
              <a:rPr sz="1800" dirty="0">
                <a:latin typeface="Trebuchet MS"/>
                <a:cs typeface="Trebuchet MS"/>
              </a:rPr>
              <a:t>ec</a:t>
            </a:r>
            <a:r>
              <a:rPr sz="1800" spc="-10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rd (VIIR</a:t>
            </a:r>
            <a:r>
              <a:rPr sz="1800" spc="-10" dirty="0">
                <a:latin typeface="Trebuchet MS"/>
                <a:cs typeface="Trebuchet MS"/>
              </a:rPr>
              <a:t>S</a:t>
            </a:r>
            <a:r>
              <a:rPr sz="1800" dirty="0">
                <a:latin typeface="Trebuchet MS"/>
                <a:cs typeface="Trebuchet MS"/>
              </a:rPr>
              <a:t>_SDR)’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pr</a:t>
            </a:r>
            <a:r>
              <a:rPr sz="1800" spc="-15" dirty="0">
                <a:latin typeface="Trebuchet MS"/>
                <a:cs typeface="Trebuchet MS"/>
              </a:rPr>
              <a:t>o</a:t>
            </a:r>
            <a:r>
              <a:rPr sz="1800" dirty="0">
                <a:latin typeface="Trebuchet MS"/>
                <a:cs typeface="Trebuchet MS"/>
              </a:rPr>
              <a:t>duc</a:t>
            </a:r>
            <a:r>
              <a:rPr sz="1800" spc="-10" dirty="0">
                <a:latin typeface="Trebuchet MS"/>
                <a:cs typeface="Trebuchet MS"/>
              </a:rPr>
              <a:t>t</a:t>
            </a:r>
            <a:r>
              <a:rPr sz="1800" dirty="0"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692</Words>
  <Application>Microsoft Office PowerPoint</Application>
  <PresentationFormat>Widescreen</PresentationFormat>
  <Paragraphs>47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Times New Roman</vt:lpstr>
      <vt:lpstr>Trebuchet 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Methods for Data Acquisition</vt:lpstr>
      <vt:lpstr>AWIPS-II: Data Acquisition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Class</dc:title>
  <dc:creator>Jorel Torres</dc:creator>
  <cp:lastModifiedBy>Jorel Torres</cp:lastModifiedBy>
  <cp:revision>1</cp:revision>
  <dcterms:created xsi:type="dcterms:W3CDTF">2017-12-28T14:52:00Z</dcterms:created>
  <dcterms:modified xsi:type="dcterms:W3CDTF">2017-12-28T21:54:50Z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2017-01-19T00:00:00Z</vt:filetime>
  </property>
  <property fmtid="{D5CDD505-2E9C-101B-9397-08002B2CF9AE}" pid="3" name="LastSaved">
    <vt:filetime>2017-12-28T00:00:00Z</vt:filetime>
  </property>
</Properties>
</file>