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-96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887B-81FA-45C5-936A-C4B741B51E17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A007-4794-46BA-A0EB-E132E43EA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0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887B-81FA-45C5-936A-C4B741B51E17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A007-4794-46BA-A0EB-E132E43EA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6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887B-81FA-45C5-936A-C4B741B51E17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A007-4794-46BA-A0EB-E132E43EA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7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887B-81FA-45C5-936A-C4B741B51E17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A007-4794-46BA-A0EB-E132E43EA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6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887B-81FA-45C5-936A-C4B741B51E17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A007-4794-46BA-A0EB-E132E43EA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5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887B-81FA-45C5-936A-C4B741B51E17}" type="datetimeFigureOut">
              <a:rPr lang="en-US" smtClean="0"/>
              <a:t>3/2/18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A007-4794-46BA-A0EB-E132E43EA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5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887B-81FA-45C5-936A-C4B741B51E17}" type="datetimeFigureOut">
              <a:rPr lang="en-US" smtClean="0"/>
              <a:t>3/2/18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A007-4794-46BA-A0EB-E132E43EA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5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887B-81FA-45C5-936A-C4B741B51E17}" type="datetimeFigureOut">
              <a:rPr lang="en-US" smtClean="0"/>
              <a:t>3/2/18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A007-4794-46BA-A0EB-E132E43EA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0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887B-81FA-45C5-936A-C4B741B51E17}" type="datetimeFigureOut">
              <a:rPr lang="en-US" smtClean="0"/>
              <a:t>3/2/18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A007-4794-46BA-A0EB-E132E43EA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2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887B-81FA-45C5-936A-C4B741B51E17}" type="datetimeFigureOut">
              <a:rPr lang="en-US" smtClean="0"/>
              <a:t>3/2/18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A007-4794-46BA-A0EB-E132E43EA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887B-81FA-45C5-936A-C4B741B51E17}" type="datetimeFigureOut">
              <a:rPr lang="en-US" smtClean="0"/>
              <a:t>3/2/18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A007-4794-46BA-A0EB-E132E43EA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9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F887B-81FA-45C5-936A-C4B741B51E17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CA007-4794-46BA-A0EB-E132E43EA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Ordering EPS AOD and ADP Products from NOAA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6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152650" y="1825625"/>
            <a:ext cx="8030158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Select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JPSS VIIRS Products (Granule)(JPSS_GRAN) </a:t>
            </a:r>
            <a:r>
              <a:rPr lang="en-US" dirty="0"/>
              <a:t>from the drop-down list at the top of the CLASS page and click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GO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200" b="1" dirty="0"/>
              <a:t>			</a:t>
            </a:r>
            <a:r>
              <a:rPr lang="en-US" sz="2000" b="1" dirty="0"/>
              <a:t>Ordering EPS AOD and ADP files from CLASS </a:t>
            </a:r>
            <a:r>
              <a:rPr lang="en-US" sz="2000" dirty="0"/>
              <a:t>(https://www.class.ncdc.noaa.gov)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3BD6CE-8E07-47C8-820D-08B7BE622180}" type="slidenum">
              <a:rPr lang="en-US" smtClean="0"/>
              <a:t>2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055" y="3140289"/>
            <a:ext cx="6812017" cy="3474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Logo_Combo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4812" y="152400"/>
            <a:ext cx="32385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805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6"/>
            <a:ext cx="7886700" cy="119749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On the resulting page select the desired geographic area from the map and the date/time period;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233" y="3023118"/>
            <a:ext cx="5212080" cy="366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3BD6CE-8E07-47C8-820D-08B7BE622180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36648" y="228600"/>
            <a:ext cx="8153400" cy="9906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/>
              <a:t>			</a:t>
            </a:r>
            <a:r>
              <a:rPr lang="en-US" sz="2000" b="1" dirty="0"/>
              <a:t>Ordering EPS AOD and ADP files from CLASS </a:t>
            </a:r>
            <a:r>
              <a:rPr lang="en-US" sz="2000" dirty="0"/>
              <a:t>(https://www.class.ncdc.noaa.gov)</a:t>
            </a:r>
          </a:p>
        </p:txBody>
      </p:sp>
      <p:pic>
        <p:nvPicPr>
          <p:cNvPr id="8" name="Picture 7" descr="Logo_Combo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4812" y="152400"/>
            <a:ext cx="32385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134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Select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VIIRS Aerosol Optical Depth and Aerosol Particle Size EDRs </a:t>
            </a:r>
            <a:r>
              <a:rPr lang="en-US" dirty="0"/>
              <a:t>from the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Datatype</a:t>
            </a:r>
            <a:r>
              <a:rPr lang="en-US" dirty="0"/>
              <a:t> section under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Advanced Search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Ordering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VIIRS Aerosol Detection EDR</a:t>
            </a:r>
            <a:r>
              <a:rPr lang="en-US" sz="2800" dirty="0"/>
              <a:t> is similar; AOD is shown in the examples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3BD6CE-8E07-47C8-820D-08B7BE622180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36648" y="228600"/>
            <a:ext cx="8153400" cy="9906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/>
              <a:t>			</a:t>
            </a:r>
            <a:r>
              <a:rPr lang="en-US" sz="2000" b="1" dirty="0"/>
              <a:t>Ordering EPS AOD and ADP files from CLASS </a:t>
            </a:r>
            <a:r>
              <a:rPr lang="en-US" sz="2000" dirty="0"/>
              <a:t>(https://www.class.ncdc.noaa.gov)</a:t>
            </a:r>
          </a:p>
        </p:txBody>
      </p:sp>
      <p:pic>
        <p:nvPicPr>
          <p:cNvPr id="8" name="Picture 7" descr="Logo_Comb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4812" y="152400"/>
            <a:ext cx="3238500" cy="1066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234" y="4130040"/>
            <a:ext cx="6637533" cy="2194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522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Click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Search</a:t>
            </a:r>
            <a:r>
              <a:rPr lang="en-US" dirty="0"/>
              <a:t> or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Quick Search &amp; Order </a:t>
            </a:r>
            <a:r>
              <a:rPr lang="en-US" dirty="0"/>
              <a:t>button depending on the volume (small/large) of order;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3BD6CE-8E07-47C8-820D-08B7BE622180}" type="slidenum">
              <a:rPr lang="en-US" smtClean="0"/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36648" y="228600"/>
            <a:ext cx="8153400" cy="9906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/>
              <a:t>			</a:t>
            </a:r>
            <a:r>
              <a:rPr lang="en-US" sz="2000" b="1" dirty="0"/>
              <a:t>Ordering EPS AOD and ADP files from CLASS </a:t>
            </a:r>
            <a:r>
              <a:rPr lang="en-US" sz="2000" dirty="0"/>
              <a:t>(https://www.class.ncdc.noaa.gov)</a:t>
            </a:r>
          </a:p>
        </p:txBody>
      </p:sp>
      <p:pic>
        <p:nvPicPr>
          <p:cNvPr id="9" name="Picture 8" descr="Logo_Comb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4812" y="152400"/>
            <a:ext cx="3238500" cy="1066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262" y="4952830"/>
            <a:ext cx="6163535" cy="1219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261" y="3265102"/>
            <a:ext cx="4696480" cy="15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74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>
                <a:solidFill>
                  <a:prstClr val="black"/>
                </a:solidFill>
              </a:rPr>
              <a:t>On the page that opens select the files you want from the list; 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AOD (ADP) filenames will start with the string </a:t>
            </a:r>
            <a:r>
              <a:rPr lang="en-US" sz="2000" dirty="0">
                <a:solidFill>
                  <a:srgbClr val="ED7D31">
                    <a:lumMod val="50000"/>
                  </a:srgbClr>
                </a:solidFill>
              </a:rPr>
              <a:t>JRR-AOD_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ED7D31">
                    <a:lumMod val="50000"/>
                  </a:srgbClr>
                </a:solidFill>
              </a:rPr>
              <a:t>JRR_ADP_</a:t>
            </a:r>
            <a:r>
              <a:rPr lang="en-US" sz="2000" dirty="0"/>
              <a:t>)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Selection can be made manually or by using the </a:t>
            </a:r>
            <a:r>
              <a:rPr lang="en-US" sz="2000" b="1" dirty="0">
                <a:solidFill>
                  <a:srgbClr val="5B9BD5">
                    <a:lumMod val="75000"/>
                  </a:srgbClr>
                </a:solidFill>
              </a:rPr>
              <a:t>Select Page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b="1" dirty="0">
                <a:solidFill>
                  <a:srgbClr val="5B9BD5">
                    <a:lumMod val="75000"/>
                  </a:srgbClr>
                </a:solidFill>
              </a:rPr>
              <a:t>Unselect Page </a:t>
            </a:r>
            <a:r>
              <a:rPr lang="en-US" sz="2000" dirty="0">
                <a:solidFill>
                  <a:prstClr val="black"/>
                </a:solidFill>
              </a:rPr>
              <a:t>buttons, or the </a:t>
            </a:r>
            <a:r>
              <a:rPr lang="en-US" sz="2000" b="1" dirty="0">
                <a:solidFill>
                  <a:srgbClr val="5B9BD5">
                    <a:lumMod val="75000"/>
                  </a:srgbClr>
                </a:solidFill>
              </a:rPr>
              <a:t>Select datasets…</a:t>
            </a:r>
            <a:r>
              <a:rPr lang="en-US" sz="2000" dirty="0">
                <a:solidFill>
                  <a:prstClr val="black"/>
                </a:solidFill>
              </a:rPr>
              <a:t> drop down menu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3BD6CE-8E07-47C8-820D-08B7BE622180}" type="slidenum">
              <a:rPr lang="en-US" smtClean="0"/>
              <a:t>6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36648" y="228600"/>
            <a:ext cx="8153400" cy="9906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/>
              <a:t>			</a:t>
            </a:r>
            <a:r>
              <a:rPr lang="en-US" sz="2000" b="1" dirty="0"/>
              <a:t>Ordering EPS AOD and ADP files from CLASS </a:t>
            </a:r>
            <a:r>
              <a:rPr lang="en-US" sz="2000" dirty="0"/>
              <a:t>(https://www.class.ncdc.noaa.gov)</a:t>
            </a:r>
          </a:p>
        </p:txBody>
      </p:sp>
      <p:pic>
        <p:nvPicPr>
          <p:cNvPr id="12" name="Picture 11" descr="Logo_Comb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4812" y="152400"/>
            <a:ext cx="3238500" cy="1066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819" y="3667165"/>
            <a:ext cx="5362423" cy="301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Freeform 16"/>
          <p:cNvSpPr/>
          <p:nvPr/>
        </p:nvSpPr>
        <p:spPr>
          <a:xfrm>
            <a:off x="3959590" y="5607524"/>
            <a:ext cx="266769" cy="270763"/>
          </a:xfrm>
          <a:custGeom>
            <a:avLst/>
            <a:gdLst>
              <a:gd name="connsiteX0" fmla="*/ 192124 w 266769"/>
              <a:gd name="connsiteY0" fmla="*/ 56159 h 270763"/>
              <a:gd name="connsiteX1" fmla="*/ 182793 w 266769"/>
              <a:gd name="connsiteY1" fmla="*/ 9506 h 270763"/>
              <a:gd name="connsiteX2" fmla="*/ 42834 w 266769"/>
              <a:gd name="connsiteY2" fmla="*/ 9506 h 270763"/>
              <a:gd name="connsiteX3" fmla="*/ 14842 w 266769"/>
              <a:gd name="connsiteY3" fmla="*/ 177457 h 270763"/>
              <a:gd name="connsiteX4" fmla="*/ 33503 w 266769"/>
              <a:gd name="connsiteY4" fmla="*/ 205448 h 270763"/>
              <a:gd name="connsiteX5" fmla="*/ 80157 w 266769"/>
              <a:gd name="connsiteY5" fmla="*/ 242771 h 270763"/>
              <a:gd name="connsiteX6" fmla="*/ 136140 w 266769"/>
              <a:gd name="connsiteY6" fmla="*/ 261432 h 270763"/>
              <a:gd name="connsiteX7" fmla="*/ 164132 w 266769"/>
              <a:gd name="connsiteY7" fmla="*/ 270763 h 270763"/>
              <a:gd name="connsiteX8" fmla="*/ 192124 w 266769"/>
              <a:gd name="connsiteY8" fmla="*/ 261432 h 270763"/>
              <a:gd name="connsiteX9" fmla="*/ 229446 w 266769"/>
              <a:gd name="connsiteY9" fmla="*/ 205448 h 270763"/>
              <a:gd name="connsiteX10" fmla="*/ 266769 w 266769"/>
              <a:gd name="connsiteY10" fmla="*/ 140134 h 270763"/>
              <a:gd name="connsiteX11" fmla="*/ 220116 w 266769"/>
              <a:gd name="connsiteY11" fmla="*/ 46828 h 270763"/>
              <a:gd name="connsiteX12" fmla="*/ 192124 w 266769"/>
              <a:gd name="connsiteY12" fmla="*/ 56159 h 27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769" h="270763">
                <a:moveTo>
                  <a:pt x="192124" y="56159"/>
                </a:moveTo>
                <a:cubicBezTo>
                  <a:pt x="185903" y="49939"/>
                  <a:pt x="194834" y="19827"/>
                  <a:pt x="182793" y="9506"/>
                </a:cubicBezTo>
                <a:cubicBezTo>
                  <a:pt x="158762" y="-11093"/>
                  <a:pt x="56688" y="7967"/>
                  <a:pt x="42834" y="9506"/>
                </a:cubicBezTo>
                <a:cubicBezTo>
                  <a:pt x="-8044" y="85823"/>
                  <a:pt x="-8405" y="61220"/>
                  <a:pt x="14842" y="177457"/>
                </a:cubicBezTo>
                <a:cubicBezTo>
                  <a:pt x="17041" y="188453"/>
                  <a:pt x="26498" y="196692"/>
                  <a:pt x="33503" y="205448"/>
                </a:cubicBezTo>
                <a:cubicBezTo>
                  <a:pt x="44201" y="218820"/>
                  <a:pt x="65105" y="236081"/>
                  <a:pt x="80157" y="242771"/>
                </a:cubicBezTo>
                <a:cubicBezTo>
                  <a:pt x="98132" y="250760"/>
                  <a:pt x="117479" y="255212"/>
                  <a:pt x="136140" y="261432"/>
                </a:cubicBezTo>
                <a:lnTo>
                  <a:pt x="164132" y="270763"/>
                </a:lnTo>
                <a:cubicBezTo>
                  <a:pt x="173463" y="267653"/>
                  <a:pt x="183940" y="266888"/>
                  <a:pt x="192124" y="261432"/>
                </a:cubicBezTo>
                <a:cubicBezTo>
                  <a:pt x="227330" y="237961"/>
                  <a:pt x="215750" y="237405"/>
                  <a:pt x="229446" y="205448"/>
                </a:cubicBezTo>
                <a:cubicBezTo>
                  <a:pt x="243649" y="172307"/>
                  <a:pt x="248031" y="168242"/>
                  <a:pt x="266769" y="140134"/>
                </a:cubicBezTo>
                <a:cubicBezTo>
                  <a:pt x="251846" y="5834"/>
                  <a:pt x="286662" y="80101"/>
                  <a:pt x="220116" y="46828"/>
                </a:cubicBezTo>
                <a:cubicBezTo>
                  <a:pt x="173997" y="23769"/>
                  <a:pt x="198345" y="62379"/>
                  <a:pt x="192124" y="5615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959590" y="5944490"/>
            <a:ext cx="266769" cy="270763"/>
          </a:xfrm>
          <a:custGeom>
            <a:avLst/>
            <a:gdLst>
              <a:gd name="connsiteX0" fmla="*/ 192124 w 266769"/>
              <a:gd name="connsiteY0" fmla="*/ 56159 h 270763"/>
              <a:gd name="connsiteX1" fmla="*/ 182793 w 266769"/>
              <a:gd name="connsiteY1" fmla="*/ 9506 h 270763"/>
              <a:gd name="connsiteX2" fmla="*/ 42834 w 266769"/>
              <a:gd name="connsiteY2" fmla="*/ 9506 h 270763"/>
              <a:gd name="connsiteX3" fmla="*/ 14842 w 266769"/>
              <a:gd name="connsiteY3" fmla="*/ 177457 h 270763"/>
              <a:gd name="connsiteX4" fmla="*/ 33503 w 266769"/>
              <a:gd name="connsiteY4" fmla="*/ 205448 h 270763"/>
              <a:gd name="connsiteX5" fmla="*/ 80157 w 266769"/>
              <a:gd name="connsiteY5" fmla="*/ 242771 h 270763"/>
              <a:gd name="connsiteX6" fmla="*/ 136140 w 266769"/>
              <a:gd name="connsiteY6" fmla="*/ 261432 h 270763"/>
              <a:gd name="connsiteX7" fmla="*/ 164132 w 266769"/>
              <a:gd name="connsiteY7" fmla="*/ 270763 h 270763"/>
              <a:gd name="connsiteX8" fmla="*/ 192124 w 266769"/>
              <a:gd name="connsiteY8" fmla="*/ 261432 h 270763"/>
              <a:gd name="connsiteX9" fmla="*/ 229446 w 266769"/>
              <a:gd name="connsiteY9" fmla="*/ 205448 h 270763"/>
              <a:gd name="connsiteX10" fmla="*/ 266769 w 266769"/>
              <a:gd name="connsiteY10" fmla="*/ 140134 h 270763"/>
              <a:gd name="connsiteX11" fmla="*/ 220116 w 266769"/>
              <a:gd name="connsiteY11" fmla="*/ 46828 h 270763"/>
              <a:gd name="connsiteX12" fmla="*/ 192124 w 266769"/>
              <a:gd name="connsiteY12" fmla="*/ 56159 h 27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769" h="270763">
                <a:moveTo>
                  <a:pt x="192124" y="56159"/>
                </a:moveTo>
                <a:cubicBezTo>
                  <a:pt x="185903" y="49939"/>
                  <a:pt x="194834" y="19827"/>
                  <a:pt x="182793" y="9506"/>
                </a:cubicBezTo>
                <a:cubicBezTo>
                  <a:pt x="158762" y="-11093"/>
                  <a:pt x="56688" y="7967"/>
                  <a:pt x="42834" y="9506"/>
                </a:cubicBezTo>
                <a:cubicBezTo>
                  <a:pt x="-8044" y="85823"/>
                  <a:pt x="-8405" y="61220"/>
                  <a:pt x="14842" y="177457"/>
                </a:cubicBezTo>
                <a:cubicBezTo>
                  <a:pt x="17041" y="188453"/>
                  <a:pt x="26498" y="196692"/>
                  <a:pt x="33503" y="205448"/>
                </a:cubicBezTo>
                <a:cubicBezTo>
                  <a:pt x="44201" y="218820"/>
                  <a:pt x="65105" y="236081"/>
                  <a:pt x="80157" y="242771"/>
                </a:cubicBezTo>
                <a:cubicBezTo>
                  <a:pt x="98132" y="250760"/>
                  <a:pt x="117479" y="255212"/>
                  <a:pt x="136140" y="261432"/>
                </a:cubicBezTo>
                <a:lnTo>
                  <a:pt x="164132" y="270763"/>
                </a:lnTo>
                <a:cubicBezTo>
                  <a:pt x="173463" y="267653"/>
                  <a:pt x="183940" y="266888"/>
                  <a:pt x="192124" y="261432"/>
                </a:cubicBezTo>
                <a:cubicBezTo>
                  <a:pt x="227330" y="237961"/>
                  <a:pt x="215750" y="237405"/>
                  <a:pt x="229446" y="205448"/>
                </a:cubicBezTo>
                <a:cubicBezTo>
                  <a:pt x="243649" y="172307"/>
                  <a:pt x="248031" y="168242"/>
                  <a:pt x="266769" y="140134"/>
                </a:cubicBezTo>
                <a:cubicBezTo>
                  <a:pt x="251846" y="5834"/>
                  <a:pt x="286662" y="80101"/>
                  <a:pt x="220116" y="46828"/>
                </a:cubicBezTo>
                <a:cubicBezTo>
                  <a:pt x="173997" y="23769"/>
                  <a:pt x="198345" y="62379"/>
                  <a:pt x="192124" y="5615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149616" y="4516017"/>
            <a:ext cx="1512033" cy="438539"/>
          </a:xfrm>
          <a:custGeom>
            <a:avLst/>
            <a:gdLst>
              <a:gd name="connsiteX0" fmla="*/ 473 w 1512033"/>
              <a:gd name="connsiteY0" fmla="*/ 55984 h 485192"/>
              <a:gd name="connsiteX1" fmla="*/ 9804 w 1512033"/>
              <a:gd name="connsiteY1" fmla="*/ 102637 h 485192"/>
              <a:gd name="connsiteX2" fmla="*/ 9804 w 1512033"/>
              <a:gd name="connsiteY2" fmla="*/ 279919 h 485192"/>
              <a:gd name="connsiteX3" fmla="*/ 28465 w 1512033"/>
              <a:gd name="connsiteY3" fmla="*/ 335902 h 485192"/>
              <a:gd name="connsiteX4" fmla="*/ 37796 w 1512033"/>
              <a:gd name="connsiteY4" fmla="*/ 363894 h 485192"/>
              <a:gd name="connsiteX5" fmla="*/ 159094 w 1512033"/>
              <a:gd name="connsiteY5" fmla="*/ 401217 h 485192"/>
              <a:gd name="connsiteX6" fmla="*/ 187086 w 1512033"/>
              <a:gd name="connsiteY6" fmla="*/ 410547 h 485192"/>
              <a:gd name="connsiteX7" fmla="*/ 224408 w 1512033"/>
              <a:gd name="connsiteY7" fmla="*/ 419878 h 485192"/>
              <a:gd name="connsiteX8" fmla="*/ 271061 w 1512033"/>
              <a:gd name="connsiteY8" fmla="*/ 438539 h 485192"/>
              <a:gd name="connsiteX9" fmla="*/ 709600 w 1512033"/>
              <a:gd name="connsiteY9" fmla="*/ 447870 h 485192"/>
              <a:gd name="connsiteX10" fmla="*/ 784245 w 1512033"/>
              <a:gd name="connsiteY10" fmla="*/ 457200 h 485192"/>
              <a:gd name="connsiteX11" fmla="*/ 858890 w 1512033"/>
              <a:gd name="connsiteY11" fmla="*/ 475862 h 485192"/>
              <a:gd name="connsiteX12" fmla="*/ 980188 w 1512033"/>
              <a:gd name="connsiteY12" fmla="*/ 485192 h 485192"/>
              <a:gd name="connsiteX13" fmla="*/ 1148139 w 1512033"/>
              <a:gd name="connsiteY13" fmla="*/ 475862 h 485192"/>
              <a:gd name="connsiteX14" fmla="*/ 1232114 w 1512033"/>
              <a:gd name="connsiteY14" fmla="*/ 429208 h 485192"/>
              <a:gd name="connsiteX15" fmla="*/ 1288098 w 1512033"/>
              <a:gd name="connsiteY15" fmla="*/ 401217 h 485192"/>
              <a:gd name="connsiteX16" fmla="*/ 1362743 w 1512033"/>
              <a:gd name="connsiteY16" fmla="*/ 345233 h 485192"/>
              <a:gd name="connsiteX17" fmla="*/ 1390735 w 1512033"/>
              <a:gd name="connsiteY17" fmla="*/ 335902 h 485192"/>
              <a:gd name="connsiteX18" fmla="*/ 1474710 w 1512033"/>
              <a:gd name="connsiteY18" fmla="*/ 270588 h 485192"/>
              <a:gd name="connsiteX19" fmla="*/ 1502702 w 1512033"/>
              <a:gd name="connsiteY19" fmla="*/ 195943 h 485192"/>
              <a:gd name="connsiteX20" fmla="*/ 1512033 w 1512033"/>
              <a:gd name="connsiteY20" fmla="*/ 167951 h 485192"/>
              <a:gd name="connsiteX21" fmla="*/ 1502702 w 1512033"/>
              <a:gd name="connsiteY21" fmla="*/ 111968 h 485192"/>
              <a:gd name="connsiteX22" fmla="*/ 1446718 w 1512033"/>
              <a:gd name="connsiteY22" fmla="*/ 83976 h 485192"/>
              <a:gd name="connsiteX23" fmla="*/ 1362743 w 1512033"/>
              <a:gd name="connsiteY23" fmla="*/ 55984 h 485192"/>
              <a:gd name="connsiteX24" fmla="*/ 1316090 w 1512033"/>
              <a:gd name="connsiteY24" fmla="*/ 37323 h 485192"/>
              <a:gd name="connsiteX25" fmla="*/ 1222784 w 1512033"/>
              <a:gd name="connsiteY25" fmla="*/ 27992 h 485192"/>
              <a:gd name="connsiteX26" fmla="*/ 830898 w 1512033"/>
              <a:gd name="connsiteY26" fmla="*/ 9331 h 485192"/>
              <a:gd name="connsiteX27" fmla="*/ 793575 w 1512033"/>
              <a:gd name="connsiteY27" fmla="*/ 0 h 485192"/>
              <a:gd name="connsiteX28" fmla="*/ 224408 w 1512033"/>
              <a:gd name="connsiteY28" fmla="*/ 9331 h 485192"/>
              <a:gd name="connsiteX29" fmla="*/ 103110 w 1512033"/>
              <a:gd name="connsiteY29" fmla="*/ 27992 h 485192"/>
              <a:gd name="connsiteX30" fmla="*/ 75118 w 1512033"/>
              <a:gd name="connsiteY30" fmla="*/ 37323 h 485192"/>
              <a:gd name="connsiteX31" fmla="*/ 9804 w 1512033"/>
              <a:gd name="connsiteY31" fmla="*/ 74645 h 485192"/>
              <a:gd name="connsiteX32" fmla="*/ 473 w 1512033"/>
              <a:gd name="connsiteY32" fmla="*/ 55984 h 48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12033" h="485192">
                <a:moveTo>
                  <a:pt x="473" y="55984"/>
                </a:moveTo>
                <a:cubicBezTo>
                  <a:pt x="473" y="60649"/>
                  <a:pt x="9804" y="86778"/>
                  <a:pt x="9804" y="102637"/>
                </a:cubicBezTo>
                <a:cubicBezTo>
                  <a:pt x="9804" y="222319"/>
                  <a:pt x="-12256" y="176972"/>
                  <a:pt x="9804" y="279919"/>
                </a:cubicBezTo>
                <a:cubicBezTo>
                  <a:pt x="13926" y="299153"/>
                  <a:pt x="22245" y="317241"/>
                  <a:pt x="28465" y="335902"/>
                </a:cubicBezTo>
                <a:cubicBezTo>
                  <a:pt x="31575" y="345233"/>
                  <a:pt x="28465" y="360784"/>
                  <a:pt x="37796" y="363894"/>
                </a:cubicBezTo>
                <a:cubicBezTo>
                  <a:pt x="146596" y="400161"/>
                  <a:pt x="38793" y="365127"/>
                  <a:pt x="159094" y="401217"/>
                </a:cubicBezTo>
                <a:cubicBezTo>
                  <a:pt x="168515" y="404043"/>
                  <a:pt x="177629" y="407845"/>
                  <a:pt x="187086" y="410547"/>
                </a:cubicBezTo>
                <a:cubicBezTo>
                  <a:pt x="199416" y="414070"/>
                  <a:pt x="212242" y="415823"/>
                  <a:pt x="224408" y="419878"/>
                </a:cubicBezTo>
                <a:cubicBezTo>
                  <a:pt x="240297" y="425175"/>
                  <a:pt x="254340" y="437574"/>
                  <a:pt x="271061" y="438539"/>
                </a:cubicBezTo>
                <a:cubicBezTo>
                  <a:pt x="417031" y="446960"/>
                  <a:pt x="563420" y="444760"/>
                  <a:pt x="709600" y="447870"/>
                </a:cubicBezTo>
                <a:cubicBezTo>
                  <a:pt x="734482" y="450980"/>
                  <a:pt x="759599" y="452579"/>
                  <a:pt x="784245" y="457200"/>
                </a:cubicBezTo>
                <a:cubicBezTo>
                  <a:pt x="809453" y="461927"/>
                  <a:pt x="833318" y="473895"/>
                  <a:pt x="858890" y="475862"/>
                </a:cubicBezTo>
                <a:lnTo>
                  <a:pt x="980188" y="485192"/>
                </a:lnTo>
                <a:cubicBezTo>
                  <a:pt x="1036172" y="482082"/>
                  <a:pt x="1092322" y="481178"/>
                  <a:pt x="1148139" y="475862"/>
                </a:cubicBezTo>
                <a:cubicBezTo>
                  <a:pt x="1176879" y="473125"/>
                  <a:pt x="1214760" y="440777"/>
                  <a:pt x="1232114" y="429208"/>
                </a:cubicBezTo>
                <a:cubicBezTo>
                  <a:pt x="1268287" y="405092"/>
                  <a:pt x="1249469" y="414092"/>
                  <a:pt x="1288098" y="401217"/>
                </a:cubicBezTo>
                <a:cubicBezTo>
                  <a:pt x="1310204" y="379110"/>
                  <a:pt x="1331087" y="355785"/>
                  <a:pt x="1362743" y="345233"/>
                </a:cubicBezTo>
                <a:cubicBezTo>
                  <a:pt x="1372074" y="342123"/>
                  <a:pt x="1382137" y="340679"/>
                  <a:pt x="1390735" y="335902"/>
                </a:cubicBezTo>
                <a:cubicBezTo>
                  <a:pt x="1413583" y="323209"/>
                  <a:pt x="1456814" y="295642"/>
                  <a:pt x="1474710" y="270588"/>
                </a:cubicBezTo>
                <a:cubicBezTo>
                  <a:pt x="1495416" y="241599"/>
                  <a:pt x="1493399" y="228502"/>
                  <a:pt x="1502702" y="195943"/>
                </a:cubicBezTo>
                <a:cubicBezTo>
                  <a:pt x="1505404" y="186486"/>
                  <a:pt x="1508923" y="177282"/>
                  <a:pt x="1512033" y="167951"/>
                </a:cubicBezTo>
                <a:cubicBezTo>
                  <a:pt x="1508923" y="149290"/>
                  <a:pt x="1511163" y="128889"/>
                  <a:pt x="1502702" y="111968"/>
                </a:cubicBezTo>
                <a:cubicBezTo>
                  <a:pt x="1494550" y="95665"/>
                  <a:pt x="1460771" y="89999"/>
                  <a:pt x="1446718" y="83976"/>
                </a:cubicBezTo>
                <a:cubicBezTo>
                  <a:pt x="1325460" y="32009"/>
                  <a:pt x="1502565" y="97931"/>
                  <a:pt x="1362743" y="55984"/>
                </a:cubicBezTo>
                <a:cubicBezTo>
                  <a:pt x="1346700" y="51171"/>
                  <a:pt x="1332514" y="40608"/>
                  <a:pt x="1316090" y="37323"/>
                </a:cubicBezTo>
                <a:cubicBezTo>
                  <a:pt x="1285440" y="31193"/>
                  <a:pt x="1253886" y="31102"/>
                  <a:pt x="1222784" y="27992"/>
                </a:cubicBezTo>
                <a:cubicBezTo>
                  <a:pt x="1066567" y="-11059"/>
                  <a:pt x="1236958" y="28668"/>
                  <a:pt x="830898" y="9331"/>
                </a:cubicBezTo>
                <a:cubicBezTo>
                  <a:pt x="818089" y="8721"/>
                  <a:pt x="806016" y="3110"/>
                  <a:pt x="793575" y="0"/>
                </a:cubicBezTo>
                <a:lnTo>
                  <a:pt x="224408" y="9331"/>
                </a:lnTo>
                <a:cubicBezTo>
                  <a:pt x="209839" y="9760"/>
                  <a:pt x="121023" y="25007"/>
                  <a:pt x="103110" y="27992"/>
                </a:cubicBezTo>
                <a:cubicBezTo>
                  <a:pt x="93779" y="31102"/>
                  <a:pt x="84158" y="33449"/>
                  <a:pt x="75118" y="37323"/>
                </a:cubicBezTo>
                <a:cubicBezTo>
                  <a:pt x="51012" y="47654"/>
                  <a:pt x="30627" y="59028"/>
                  <a:pt x="9804" y="74645"/>
                </a:cubicBezTo>
                <a:cubicBezTo>
                  <a:pt x="6285" y="77284"/>
                  <a:pt x="473" y="51319"/>
                  <a:pt x="473" y="5598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78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011" y="3701976"/>
            <a:ext cx="5362423" cy="301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>
                <a:solidFill>
                  <a:prstClr val="black"/>
                </a:solidFill>
              </a:rPr>
              <a:t>You can also plot a map of the actual area covered by the individual files in the list by clicking the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Generate Map </a:t>
            </a:r>
            <a:r>
              <a:rPr lang="en-US" dirty="0" smtClean="0">
                <a:solidFill>
                  <a:prstClr val="black"/>
                </a:solidFill>
              </a:rPr>
              <a:t>button;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solidFill>
                  <a:prstClr val="black"/>
                </a:solidFill>
              </a:rPr>
              <a:t>After </a:t>
            </a:r>
            <a:r>
              <a:rPr lang="en-US" dirty="0">
                <a:solidFill>
                  <a:prstClr val="black"/>
                </a:solidFill>
              </a:rPr>
              <a:t>selecting the files click </a:t>
            </a:r>
            <a:r>
              <a:rPr lang="en-US" b="1" dirty="0" err="1">
                <a:solidFill>
                  <a:srgbClr val="5B9BD5">
                    <a:lumMod val="75000"/>
                  </a:srgbClr>
                </a:solidFill>
              </a:rPr>
              <a:t>Goto</a:t>
            </a:r>
            <a:r>
              <a:rPr lang="en-US" b="1" dirty="0">
                <a:solidFill>
                  <a:srgbClr val="5B9BD5">
                    <a:lumMod val="75000"/>
                  </a:srgbClr>
                </a:solidFill>
              </a:rPr>
              <a:t> Cart</a:t>
            </a:r>
            <a:r>
              <a:rPr lang="en-US" dirty="0" smtClean="0">
                <a:solidFill>
                  <a:prstClr val="black"/>
                </a:solidFill>
              </a:rPr>
              <a:t>;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3BD6CE-8E07-47C8-820D-08B7BE622180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64" y="3595960"/>
            <a:ext cx="2420513" cy="3125516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4211217" y="4300856"/>
            <a:ext cx="738527" cy="327129"/>
          </a:xfrm>
          <a:custGeom>
            <a:avLst/>
            <a:gdLst>
              <a:gd name="connsiteX0" fmla="*/ 737119 w 738527"/>
              <a:gd name="connsiteY0" fmla="*/ 205831 h 327129"/>
              <a:gd name="connsiteX1" fmla="*/ 727788 w 738527"/>
              <a:gd name="connsiteY1" fmla="*/ 149847 h 327129"/>
              <a:gd name="connsiteX2" fmla="*/ 643813 w 738527"/>
              <a:gd name="connsiteY2" fmla="*/ 103194 h 327129"/>
              <a:gd name="connsiteX3" fmla="*/ 615821 w 738527"/>
              <a:gd name="connsiteY3" fmla="*/ 84533 h 327129"/>
              <a:gd name="connsiteX4" fmla="*/ 522515 w 738527"/>
              <a:gd name="connsiteY4" fmla="*/ 56541 h 327129"/>
              <a:gd name="connsiteX5" fmla="*/ 466531 w 738527"/>
              <a:gd name="connsiteY5" fmla="*/ 37880 h 327129"/>
              <a:gd name="connsiteX6" fmla="*/ 438539 w 738527"/>
              <a:gd name="connsiteY6" fmla="*/ 28549 h 327129"/>
              <a:gd name="connsiteX7" fmla="*/ 345233 w 738527"/>
              <a:gd name="connsiteY7" fmla="*/ 19218 h 327129"/>
              <a:gd name="connsiteX8" fmla="*/ 251927 w 738527"/>
              <a:gd name="connsiteY8" fmla="*/ 557 h 327129"/>
              <a:gd name="connsiteX9" fmla="*/ 83976 w 738527"/>
              <a:gd name="connsiteY9" fmla="*/ 9888 h 327129"/>
              <a:gd name="connsiteX10" fmla="*/ 27992 w 738527"/>
              <a:gd name="connsiteY10" fmla="*/ 103194 h 327129"/>
              <a:gd name="connsiteX11" fmla="*/ 18662 w 738527"/>
              <a:gd name="connsiteY11" fmla="*/ 168508 h 327129"/>
              <a:gd name="connsiteX12" fmla="*/ 0 w 738527"/>
              <a:gd name="connsiteY12" fmla="*/ 224492 h 327129"/>
              <a:gd name="connsiteX13" fmla="*/ 9331 w 738527"/>
              <a:gd name="connsiteY13" fmla="*/ 299137 h 327129"/>
              <a:gd name="connsiteX14" fmla="*/ 46653 w 738527"/>
              <a:gd name="connsiteY14" fmla="*/ 308467 h 327129"/>
              <a:gd name="connsiteX15" fmla="*/ 121298 w 738527"/>
              <a:gd name="connsiteY15" fmla="*/ 327129 h 327129"/>
              <a:gd name="connsiteX16" fmla="*/ 625151 w 738527"/>
              <a:gd name="connsiteY16" fmla="*/ 317798 h 327129"/>
              <a:gd name="connsiteX17" fmla="*/ 681135 w 738527"/>
              <a:gd name="connsiteY17" fmla="*/ 280476 h 327129"/>
              <a:gd name="connsiteX18" fmla="*/ 699796 w 738527"/>
              <a:gd name="connsiteY18" fmla="*/ 243153 h 327129"/>
              <a:gd name="connsiteX19" fmla="*/ 709127 w 738527"/>
              <a:gd name="connsiteY19" fmla="*/ 215161 h 327129"/>
              <a:gd name="connsiteX20" fmla="*/ 737119 w 738527"/>
              <a:gd name="connsiteY20" fmla="*/ 205831 h 32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38527" h="327129">
                <a:moveTo>
                  <a:pt x="737119" y="205831"/>
                </a:moveTo>
                <a:cubicBezTo>
                  <a:pt x="740229" y="194945"/>
                  <a:pt x="738637" y="165346"/>
                  <a:pt x="727788" y="149847"/>
                </a:cubicBezTo>
                <a:cubicBezTo>
                  <a:pt x="696108" y="104590"/>
                  <a:pt x="678835" y="120705"/>
                  <a:pt x="643813" y="103194"/>
                </a:cubicBezTo>
                <a:cubicBezTo>
                  <a:pt x="633783" y="98179"/>
                  <a:pt x="626069" y="89087"/>
                  <a:pt x="615821" y="84533"/>
                </a:cubicBezTo>
                <a:cubicBezTo>
                  <a:pt x="570151" y="64236"/>
                  <a:pt x="564265" y="69066"/>
                  <a:pt x="522515" y="56541"/>
                </a:cubicBezTo>
                <a:cubicBezTo>
                  <a:pt x="503674" y="50889"/>
                  <a:pt x="485192" y="44100"/>
                  <a:pt x="466531" y="37880"/>
                </a:cubicBezTo>
                <a:cubicBezTo>
                  <a:pt x="457200" y="34770"/>
                  <a:pt x="448326" y="29528"/>
                  <a:pt x="438539" y="28549"/>
                </a:cubicBezTo>
                <a:cubicBezTo>
                  <a:pt x="407437" y="25439"/>
                  <a:pt x="376144" y="23855"/>
                  <a:pt x="345233" y="19218"/>
                </a:cubicBezTo>
                <a:cubicBezTo>
                  <a:pt x="313866" y="14513"/>
                  <a:pt x="251927" y="557"/>
                  <a:pt x="251927" y="557"/>
                </a:cubicBezTo>
                <a:cubicBezTo>
                  <a:pt x="195943" y="3667"/>
                  <a:pt x="137407" y="-7113"/>
                  <a:pt x="83976" y="9888"/>
                </a:cubicBezTo>
                <a:cubicBezTo>
                  <a:pt x="70586" y="14149"/>
                  <a:pt x="37056" y="85066"/>
                  <a:pt x="27992" y="103194"/>
                </a:cubicBezTo>
                <a:cubicBezTo>
                  <a:pt x="24882" y="124965"/>
                  <a:pt x="23607" y="147079"/>
                  <a:pt x="18662" y="168508"/>
                </a:cubicBezTo>
                <a:cubicBezTo>
                  <a:pt x="14239" y="187675"/>
                  <a:pt x="0" y="224492"/>
                  <a:pt x="0" y="224492"/>
                </a:cubicBezTo>
                <a:cubicBezTo>
                  <a:pt x="3110" y="249374"/>
                  <a:pt x="-2847" y="277217"/>
                  <a:pt x="9331" y="299137"/>
                </a:cubicBezTo>
                <a:cubicBezTo>
                  <a:pt x="15559" y="310347"/>
                  <a:pt x="34135" y="305685"/>
                  <a:pt x="46653" y="308467"/>
                </a:cubicBezTo>
                <a:cubicBezTo>
                  <a:pt x="114204" y="323478"/>
                  <a:pt x="71282" y="310456"/>
                  <a:pt x="121298" y="327129"/>
                </a:cubicBezTo>
                <a:lnTo>
                  <a:pt x="625151" y="317798"/>
                </a:lnTo>
                <a:cubicBezTo>
                  <a:pt x="647502" y="315935"/>
                  <a:pt x="681135" y="280476"/>
                  <a:pt x="681135" y="280476"/>
                </a:cubicBezTo>
                <a:cubicBezTo>
                  <a:pt x="687355" y="268035"/>
                  <a:pt x="694317" y="255938"/>
                  <a:pt x="699796" y="243153"/>
                </a:cubicBezTo>
                <a:cubicBezTo>
                  <a:pt x="703670" y="234113"/>
                  <a:pt x="704728" y="223958"/>
                  <a:pt x="709127" y="215161"/>
                </a:cubicBezTo>
                <a:cubicBezTo>
                  <a:pt x="714142" y="205131"/>
                  <a:pt x="734009" y="216717"/>
                  <a:pt x="737119" y="205831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11"/>
          </p:cNvCxnSpPr>
          <p:nvPr/>
        </p:nvCxnSpPr>
        <p:spPr>
          <a:xfrm flipH="1" flipV="1">
            <a:off x="4098476" y="4300855"/>
            <a:ext cx="131402" cy="1685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5358752" y="4599993"/>
            <a:ext cx="561260" cy="261257"/>
          </a:xfrm>
          <a:custGeom>
            <a:avLst/>
            <a:gdLst>
              <a:gd name="connsiteX0" fmla="*/ 447999 w 561260"/>
              <a:gd name="connsiteY0" fmla="*/ 9330 h 261257"/>
              <a:gd name="connsiteX1" fmla="*/ 74775 w 561260"/>
              <a:gd name="connsiteY1" fmla="*/ 0 h 261257"/>
              <a:gd name="connsiteX2" fmla="*/ 46783 w 561260"/>
              <a:gd name="connsiteY2" fmla="*/ 9330 h 261257"/>
              <a:gd name="connsiteX3" fmla="*/ 18791 w 561260"/>
              <a:gd name="connsiteY3" fmla="*/ 37322 h 261257"/>
              <a:gd name="connsiteX4" fmla="*/ 130 w 561260"/>
              <a:gd name="connsiteY4" fmla="*/ 93306 h 261257"/>
              <a:gd name="connsiteX5" fmla="*/ 9460 w 561260"/>
              <a:gd name="connsiteY5" fmla="*/ 205273 h 261257"/>
              <a:gd name="connsiteX6" fmla="*/ 84105 w 561260"/>
              <a:gd name="connsiteY6" fmla="*/ 242596 h 261257"/>
              <a:gd name="connsiteX7" fmla="*/ 373354 w 561260"/>
              <a:gd name="connsiteY7" fmla="*/ 261257 h 261257"/>
              <a:gd name="connsiteX8" fmla="*/ 485321 w 561260"/>
              <a:gd name="connsiteY8" fmla="*/ 251926 h 261257"/>
              <a:gd name="connsiteX9" fmla="*/ 522644 w 561260"/>
              <a:gd name="connsiteY9" fmla="*/ 205273 h 261257"/>
              <a:gd name="connsiteX10" fmla="*/ 550636 w 561260"/>
              <a:gd name="connsiteY10" fmla="*/ 186612 h 261257"/>
              <a:gd name="connsiteX11" fmla="*/ 559966 w 561260"/>
              <a:gd name="connsiteY11" fmla="*/ 158620 h 261257"/>
              <a:gd name="connsiteX12" fmla="*/ 550636 w 561260"/>
              <a:gd name="connsiteY12" fmla="*/ 65314 h 261257"/>
              <a:gd name="connsiteX13" fmla="*/ 457330 w 561260"/>
              <a:gd name="connsiteY13" fmla="*/ 37322 h 261257"/>
              <a:gd name="connsiteX14" fmla="*/ 447999 w 561260"/>
              <a:gd name="connsiteY14" fmla="*/ 9330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260" h="261257">
                <a:moveTo>
                  <a:pt x="447999" y="9330"/>
                </a:moveTo>
                <a:cubicBezTo>
                  <a:pt x="384240" y="3110"/>
                  <a:pt x="199222" y="0"/>
                  <a:pt x="74775" y="0"/>
                </a:cubicBezTo>
                <a:cubicBezTo>
                  <a:pt x="64940" y="0"/>
                  <a:pt x="54967" y="3874"/>
                  <a:pt x="46783" y="9330"/>
                </a:cubicBezTo>
                <a:cubicBezTo>
                  <a:pt x="35804" y="16649"/>
                  <a:pt x="28122" y="27991"/>
                  <a:pt x="18791" y="37322"/>
                </a:cubicBezTo>
                <a:cubicBezTo>
                  <a:pt x="12571" y="55983"/>
                  <a:pt x="-1503" y="73703"/>
                  <a:pt x="130" y="93306"/>
                </a:cubicBezTo>
                <a:cubicBezTo>
                  <a:pt x="3240" y="130628"/>
                  <a:pt x="1613" y="168653"/>
                  <a:pt x="9460" y="205273"/>
                </a:cubicBezTo>
                <a:cubicBezTo>
                  <a:pt x="14400" y="228329"/>
                  <a:pt x="81556" y="242432"/>
                  <a:pt x="84105" y="242596"/>
                </a:cubicBezTo>
                <a:lnTo>
                  <a:pt x="373354" y="261257"/>
                </a:lnTo>
                <a:cubicBezTo>
                  <a:pt x="410676" y="258147"/>
                  <a:pt x="448701" y="259773"/>
                  <a:pt x="485321" y="251926"/>
                </a:cubicBezTo>
                <a:cubicBezTo>
                  <a:pt x="497075" y="249407"/>
                  <a:pt x="518017" y="209900"/>
                  <a:pt x="522644" y="205273"/>
                </a:cubicBezTo>
                <a:cubicBezTo>
                  <a:pt x="530573" y="197344"/>
                  <a:pt x="541305" y="192832"/>
                  <a:pt x="550636" y="186612"/>
                </a:cubicBezTo>
                <a:cubicBezTo>
                  <a:pt x="553746" y="177281"/>
                  <a:pt x="559966" y="168455"/>
                  <a:pt x="559966" y="158620"/>
                </a:cubicBezTo>
                <a:cubicBezTo>
                  <a:pt x="559966" y="127363"/>
                  <a:pt x="566386" y="92313"/>
                  <a:pt x="550636" y="65314"/>
                </a:cubicBezTo>
                <a:cubicBezTo>
                  <a:pt x="544219" y="54314"/>
                  <a:pt x="473491" y="43786"/>
                  <a:pt x="457330" y="37322"/>
                </a:cubicBezTo>
                <a:cubicBezTo>
                  <a:pt x="453246" y="35688"/>
                  <a:pt x="511758" y="15550"/>
                  <a:pt x="447999" y="933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36648" y="228600"/>
            <a:ext cx="8153400" cy="9906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/>
              <a:t>			</a:t>
            </a:r>
            <a:r>
              <a:rPr lang="en-US" sz="2000" b="1" dirty="0"/>
              <a:t>Ordering EPS AOD and ADP files from CLASS </a:t>
            </a:r>
            <a:r>
              <a:rPr lang="en-US" sz="2000" dirty="0"/>
              <a:t>(https://www.class.ncdc.noaa.gov)</a:t>
            </a:r>
          </a:p>
        </p:txBody>
      </p:sp>
      <p:pic>
        <p:nvPicPr>
          <p:cNvPr id="12" name="Picture 11" descr="Logo_Combo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4812" y="152400"/>
            <a:ext cx="32385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69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On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Shopping Cart </a:t>
            </a:r>
            <a:r>
              <a:rPr lang="en-US" dirty="0"/>
              <a:t>page check the file selection again if needed and click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Place Order</a:t>
            </a:r>
            <a:r>
              <a:rPr lang="en-US" dirty="0"/>
              <a:t> button to place your </a:t>
            </a:r>
            <a:r>
              <a:rPr lang="en-US" dirty="0" smtClean="0"/>
              <a:t>order;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3BD6CE-8E07-47C8-820D-08B7BE622180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306" y="5137475"/>
            <a:ext cx="2530045" cy="14870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886657" y="2895601"/>
            <a:ext cx="26405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IMPORTANT</a:t>
            </a:r>
            <a:r>
              <a:rPr lang="en-US" sz="1600" dirty="0"/>
              <a:t>: For ordering you must be registered at CLASS and must be logged in. You can register by clicking the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Register</a:t>
            </a:r>
            <a:r>
              <a:rPr lang="en-US" sz="1600" dirty="0"/>
              <a:t> button or menu and log in by clocking the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Login</a:t>
            </a:r>
            <a:r>
              <a:rPr lang="en-US" sz="1600" dirty="0"/>
              <a:t> menu.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561" y="3241197"/>
            <a:ext cx="5656317" cy="3383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Freeform 7"/>
          <p:cNvSpPr/>
          <p:nvPr/>
        </p:nvSpPr>
        <p:spPr>
          <a:xfrm>
            <a:off x="3138196" y="4493679"/>
            <a:ext cx="737560" cy="311587"/>
          </a:xfrm>
          <a:custGeom>
            <a:avLst/>
            <a:gdLst>
              <a:gd name="connsiteX0" fmla="*/ 634482 w 737560"/>
              <a:gd name="connsiteY0" fmla="*/ 41000 h 311587"/>
              <a:gd name="connsiteX1" fmla="*/ 587828 w 737560"/>
              <a:gd name="connsiteY1" fmla="*/ 3677 h 311587"/>
              <a:gd name="connsiteX2" fmla="*/ 289249 w 737560"/>
              <a:gd name="connsiteY2" fmla="*/ 22338 h 311587"/>
              <a:gd name="connsiteX3" fmla="*/ 149290 w 737560"/>
              <a:gd name="connsiteY3" fmla="*/ 41000 h 311587"/>
              <a:gd name="connsiteX4" fmla="*/ 74645 w 737560"/>
              <a:gd name="connsiteY4" fmla="*/ 59661 h 311587"/>
              <a:gd name="connsiteX5" fmla="*/ 18661 w 737560"/>
              <a:gd name="connsiteY5" fmla="*/ 115644 h 311587"/>
              <a:gd name="connsiteX6" fmla="*/ 0 w 737560"/>
              <a:gd name="connsiteY6" fmla="*/ 171628 h 311587"/>
              <a:gd name="connsiteX7" fmla="*/ 37322 w 737560"/>
              <a:gd name="connsiteY7" fmla="*/ 236942 h 311587"/>
              <a:gd name="connsiteX8" fmla="*/ 46653 w 737560"/>
              <a:gd name="connsiteY8" fmla="*/ 264934 h 311587"/>
              <a:gd name="connsiteX9" fmla="*/ 74645 w 737560"/>
              <a:gd name="connsiteY9" fmla="*/ 283595 h 311587"/>
              <a:gd name="connsiteX10" fmla="*/ 102637 w 737560"/>
              <a:gd name="connsiteY10" fmla="*/ 292926 h 311587"/>
              <a:gd name="connsiteX11" fmla="*/ 354563 w 737560"/>
              <a:gd name="connsiteY11" fmla="*/ 311587 h 311587"/>
              <a:gd name="connsiteX12" fmla="*/ 699796 w 737560"/>
              <a:gd name="connsiteY12" fmla="*/ 302257 h 311587"/>
              <a:gd name="connsiteX13" fmla="*/ 709126 w 737560"/>
              <a:gd name="connsiteY13" fmla="*/ 274265 h 311587"/>
              <a:gd name="connsiteX14" fmla="*/ 727788 w 737560"/>
              <a:gd name="connsiteY14" fmla="*/ 255604 h 311587"/>
              <a:gd name="connsiteX15" fmla="*/ 737118 w 737560"/>
              <a:gd name="connsiteY15" fmla="*/ 143636 h 311587"/>
              <a:gd name="connsiteX16" fmla="*/ 718457 w 737560"/>
              <a:gd name="connsiteY16" fmla="*/ 115644 h 311587"/>
              <a:gd name="connsiteX17" fmla="*/ 690465 w 737560"/>
              <a:gd name="connsiteY17" fmla="*/ 87653 h 311587"/>
              <a:gd name="connsiteX18" fmla="*/ 634482 w 737560"/>
              <a:gd name="connsiteY18" fmla="*/ 68991 h 311587"/>
              <a:gd name="connsiteX19" fmla="*/ 634482 w 737560"/>
              <a:gd name="connsiteY19" fmla="*/ 41000 h 31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37560" h="311587">
                <a:moveTo>
                  <a:pt x="634482" y="41000"/>
                </a:moveTo>
                <a:cubicBezTo>
                  <a:pt x="618931" y="28559"/>
                  <a:pt x="607645" y="5659"/>
                  <a:pt x="587828" y="3677"/>
                </a:cubicBezTo>
                <a:cubicBezTo>
                  <a:pt x="479734" y="-7132"/>
                  <a:pt x="390013" y="7944"/>
                  <a:pt x="289249" y="22338"/>
                </a:cubicBezTo>
                <a:cubicBezTo>
                  <a:pt x="220641" y="45208"/>
                  <a:pt x="290427" y="24396"/>
                  <a:pt x="149290" y="41000"/>
                </a:cubicBezTo>
                <a:cubicBezTo>
                  <a:pt x="114484" y="45095"/>
                  <a:pt x="104354" y="49758"/>
                  <a:pt x="74645" y="59661"/>
                </a:cubicBezTo>
                <a:cubicBezTo>
                  <a:pt x="55984" y="78322"/>
                  <a:pt x="27006" y="90607"/>
                  <a:pt x="18661" y="115644"/>
                </a:cubicBezTo>
                <a:lnTo>
                  <a:pt x="0" y="171628"/>
                </a:lnTo>
                <a:cubicBezTo>
                  <a:pt x="19735" y="250566"/>
                  <a:pt x="-7149" y="170236"/>
                  <a:pt x="37322" y="236942"/>
                </a:cubicBezTo>
                <a:cubicBezTo>
                  <a:pt x="42778" y="245126"/>
                  <a:pt x="40509" y="257254"/>
                  <a:pt x="46653" y="264934"/>
                </a:cubicBezTo>
                <a:cubicBezTo>
                  <a:pt x="53658" y="273691"/>
                  <a:pt x="64615" y="278580"/>
                  <a:pt x="74645" y="283595"/>
                </a:cubicBezTo>
                <a:cubicBezTo>
                  <a:pt x="83442" y="287994"/>
                  <a:pt x="93180" y="290224"/>
                  <a:pt x="102637" y="292926"/>
                </a:cubicBezTo>
                <a:cubicBezTo>
                  <a:pt x="193680" y="318940"/>
                  <a:pt x="215050" y="305522"/>
                  <a:pt x="354563" y="311587"/>
                </a:cubicBezTo>
                <a:cubicBezTo>
                  <a:pt x="469641" y="308477"/>
                  <a:pt x="585309" y="314308"/>
                  <a:pt x="699796" y="302257"/>
                </a:cubicBezTo>
                <a:cubicBezTo>
                  <a:pt x="709577" y="301227"/>
                  <a:pt x="704066" y="282699"/>
                  <a:pt x="709126" y="274265"/>
                </a:cubicBezTo>
                <a:cubicBezTo>
                  <a:pt x="713652" y="266722"/>
                  <a:pt x="721567" y="261824"/>
                  <a:pt x="727788" y="255604"/>
                </a:cubicBezTo>
                <a:cubicBezTo>
                  <a:pt x="730898" y="218281"/>
                  <a:pt x="739609" y="181005"/>
                  <a:pt x="737118" y="143636"/>
                </a:cubicBezTo>
                <a:cubicBezTo>
                  <a:pt x="736372" y="132447"/>
                  <a:pt x="725636" y="124259"/>
                  <a:pt x="718457" y="115644"/>
                </a:cubicBezTo>
                <a:cubicBezTo>
                  <a:pt x="710010" y="105507"/>
                  <a:pt x="702000" y="94061"/>
                  <a:pt x="690465" y="87653"/>
                </a:cubicBezTo>
                <a:cubicBezTo>
                  <a:pt x="673270" y="78100"/>
                  <a:pt x="652076" y="77787"/>
                  <a:pt x="634482" y="68991"/>
                </a:cubicBezTo>
                <a:lnTo>
                  <a:pt x="634482" y="4100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36648" y="228600"/>
            <a:ext cx="8153400" cy="9906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/>
              <a:t>			</a:t>
            </a:r>
            <a:r>
              <a:rPr lang="en-US" sz="2000" b="1" dirty="0"/>
              <a:t>Ordering EPS AOD and ADP files from CLASS </a:t>
            </a:r>
            <a:r>
              <a:rPr lang="en-US" sz="2000" dirty="0"/>
              <a:t>(https://www.class.ncdc.noaa.gov)</a:t>
            </a:r>
          </a:p>
        </p:txBody>
      </p:sp>
      <p:pic>
        <p:nvPicPr>
          <p:cNvPr id="11" name="Picture 10" descr="Logo_Combo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4812" y="152400"/>
            <a:ext cx="32385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3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Once CLASS is done preparing your order you will receive an email from them with instructions on how to download the 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3BD6CE-8E07-47C8-820D-08B7BE622180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271" y="3081881"/>
            <a:ext cx="5205443" cy="3566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36648" y="228600"/>
            <a:ext cx="8153400" cy="9906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/>
              <a:t>			</a:t>
            </a:r>
            <a:r>
              <a:rPr lang="en-US" sz="2000" b="1" dirty="0"/>
              <a:t>Ordering EPS AOD and ADP files from CLASS </a:t>
            </a:r>
            <a:r>
              <a:rPr lang="en-US" sz="2000" dirty="0"/>
              <a:t>(https://www.class.ncdc.noaa.gov)</a:t>
            </a:r>
          </a:p>
        </p:txBody>
      </p:sp>
      <p:pic>
        <p:nvPicPr>
          <p:cNvPr id="8" name="Picture 7" descr="Logo_Combo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4812" y="152400"/>
            <a:ext cx="32385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5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5772</TotalTime>
  <Words>285</Words>
  <Application>Microsoft Macintosh PowerPoint</Application>
  <PresentationFormat>Custom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Ordering EPS AOD and ADP Products from NOAA CLASS</vt:lpstr>
      <vt:lpstr>   Ordering EPS AOD and ADP files from CLASS (https://www.class.ncdc.noaa.gov)</vt:lpstr>
      <vt:lpstr>   Ordering EPS AOD and ADP files from CLASS (https://www.class.ncdc.noaa.gov)</vt:lpstr>
      <vt:lpstr>   Ordering EPS AOD and ADP files from CLASS (https://www.class.ncdc.noaa.gov)</vt:lpstr>
      <vt:lpstr>   Ordering EPS AOD and ADP files from CLASS (https://www.class.ncdc.noaa.gov)</vt:lpstr>
      <vt:lpstr>   Ordering EPS AOD and ADP files from CLASS (https://www.class.ncdc.noaa.gov)</vt:lpstr>
      <vt:lpstr>   Ordering EPS AOD and ADP files from CLASS (https://www.class.ncdc.noaa.gov)</vt:lpstr>
      <vt:lpstr>   Ordering EPS AOD and ADP files from CLASS (https://www.class.ncdc.noaa.gov)</vt:lpstr>
      <vt:lpstr>   Ordering EPS AOD and ADP files from CLASS (https://www.class.ncdc.noaa.gov)</vt:lpstr>
    </vt:vector>
  </TitlesOfParts>
  <Company>DOC\NOAA\NESDIS\OACIO-S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Ordering EPS AOD and ADP Products from NOAA CLASS</dc:title>
  <dc:creator>Shobha Kondragunta</dc:creator>
  <cp:lastModifiedBy>Susan O'Neill</cp:lastModifiedBy>
  <cp:revision>3</cp:revision>
  <dcterms:created xsi:type="dcterms:W3CDTF">2017-09-19T14:13:35Z</dcterms:created>
  <dcterms:modified xsi:type="dcterms:W3CDTF">2018-03-06T23:07:45Z</dcterms:modified>
</cp:coreProperties>
</file>