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
  </p:notesMasterIdLst>
  <p:sldIdLst>
    <p:sldId id="256" r:id="rId2"/>
  </p:sldIdLst>
  <p:sldSz cx="49377600" cy="32918400"/>
  <p:notesSz cx="6858000" cy="9144000"/>
  <p:defaultTextStyle>
    <a:defPPr>
      <a:defRPr lang="en-US"/>
    </a:defPPr>
    <a:lvl1pPr marL="0" algn="l" defTabSz="2194560" rtl="0" eaLnBrk="1" latinLnBrk="0" hangingPunct="1">
      <a:defRPr sz="8600" kern="1200">
        <a:solidFill>
          <a:schemeClr val="tx1"/>
        </a:solidFill>
        <a:latin typeface="+mn-lt"/>
        <a:ea typeface="+mn-ea"/>
        <a:cs typeface="+mn-cs"/>
      </a:defRPr>
    </a:lvl1pPr>
    <a:lvl2pPr marL="2194560" algn="l" defTabSz="2194560" rtl="0" eaLnBrk="1" latinLnBrk="0" hangingPunct="1">
      <a:defRPr sz="8600" kern="1200">
        <a:solidFill>
          <a:schemeClr val="tx1"/>
        </a:solidFill>
        <a:latin typeface="+mn-lt"/>
        <a:ea typeface="+mn-ea"/>
        <a:cs typeface="+mn-cs"/>
      </a:defRPr>
    </a:lvl2pPr>
    <a:lvl3pPr marL="4389120" algn="l" defTabSz="2194560" rtl="0" eaLnBrk="1" latinLnBrk="0" hangingPunct="1">
      <a:defRPr sz="8600" kern="1200">
        <a:solidFill>
          <a:schemeClr val="tx1"/>
        </a:solidFill>
        <a:latin typeface="+mn-lt"/>
        <a:ea typeface="+mn-ea"/>
        <a:cs typeface="+mn-cs"/>
      </a:defRPr>
    </a:lvl3pPr>
    <a:lvl4pPr marL="6583680" algn="l" defTabSz="2194560" rtl="0" eaLnBrk="1" latinLnBrk="0" hangingPunct="1">
      <a:defRPr sz="8600" kern="1200">
        <a:solidFill>
          <a:schemeClr val="tx1"/>
        </a:solidFill>
        <a:latin typeface="+mn-lt"/>
        <a:ea typeface="+mn-ea"/>
        <a:cs typeface="+mn-cs"/>
      </a:defRPr>
    </a:lvl4pPr>
    <a:lvl5pPr marL="8778240" algn="l" defTabSz="2194560" rtl="0" eaLnBrk="1" latinLnBrk="0" hangingPunct="1">
      <a:defRPr sz="8600" kern="1200">
        <a:solidFill>
          <a:schemeClr val="tx1"/>
        </a:solidFill>
        <a:latin typeface="+mn-lt"/>
        <a:ea typeface="+mn-ea"/>
        <a:cs typeface="+mn-cs"/>
      </a:defRPr>
    </a:lvl5pPr>
    <a:lvl6pPr marL="10972800" algn="l" defTabSz="2194560" rtl="0" eaLnBrk="1" latinLnBrk="0" hangingPunct="1">
      <a:defRPr sz="8600" kern="1200">
        <a:solidFill>
          <a:schemeClr val="tx1"/>
        </a:solidFill>
        <a:latin typeface="+mn-lt"/>
        <a:ea typeface="+mn-ea"/>
        <a:cs typeface="+mn-cs"/>
      </a:defRPr>
    </a:lvl6pPr>
    <a:lvl7pPr marL="13167360" algn="l" defTabSz="2194560" rtl="0" eaLnBrk="1" latinLnBrk="0" hangingPunct="1">
      <a:defRPr sz="8600" kern="1200">
        <a:solidFill>
          <a:schemeClr val="tx1"/>
        </a:solidFill>
        <a:latin typeface="+mn-lt"/>
        <a:ea typeface="+mn-ea"/>
        <a:cs typeface="+mn-cs"/>
      </a:defRPr>
    </a:lvl7pPr>
    <a:lvl8pPr marL="15361920" algn="l" defTabSz="2194560" rtl="0" eaLnBrk="1" latinLnBrk="0" hangingPunct="1">
      <a:defRPr sz="8600" kern="1200">
        <a:solidFill>
          <a:schemeClr val="tx1"/>
        </a:solidFill>
        <a:latin typeface="+mn-lt"/>
        <a:ea typeface="+mn-ea"/>
        <a:cs typeface="+mn-cs"/>
      </a:defRPr>
    </a:lvl8pPr>
    <a:lvl9pPr marL="17556480" algn="l" defTabSz="2194560" rtl="0" eaLnBrk="1" latinLnBrk="0" hangingPunct="1">
      <a:defRPr sz="86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0368">
          <p15:clr>
            <a:srgbClr val="A4A3A4"/>
          </p15:clr>
        </p15:guide>
        <p15:guide id="2" pos="1555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74"/>
  </p:normalViewPr>
  <p:slideViewPr>
    <p:cSldViewPr snapToGrid="0" snapToObjects="1">
      <p:cViewPr>
        <p:scale>
          <a:sx n="30" d="100"/>
          <a:sy n="30" d="100"/>
        </p:scale>
        <p:origin x="848" y="-456"/>
      </p:cViewPr>
      <p:guideLst>
        <p:guide orient="horz" pos="10368"/>
        <p:guide pos="15552"/>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A68DB9C-7789-A043-B22B-36056B442E33}" type="datetimeFigureOut">
              <a:rPr lang="en-US" smtClean="0"/>
              <a:t>7/9/18</a:t>
            </a:fld>
            <a:endParaRPr lang="en-US"/>
          </a:p>
        </p:txBody>
      </p:sp>
      <p:sp>
        <p:nvSpPr>
          <p:cNvPr id="4" name="Slide Image Placeholder 3"/>
          <p:cNvSpPr>
            <a:spLocks noGrp="1" noRot="1" noChangeAspect="1"/>
          </p:cNvSpPr>
          <p:nvPr>
            <p:ph type="sldImg" idx="2"/>
          </p:nvPr>
        </p:nvSpPr>
        <p:spPr>
          <a:xfrm>
            <a:off x="857250" y="685800"/>
            <a:ext cx="51435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3A0EA9D-A5FB-AF4A-A386-CE145CC3D338}" type="slidenum">
              <a:rPr lang="en-US" smtClean="0"/>
              <a:t>‹#›</a:t>
            </a:fld>
            <a:endParaRPr lang="en-US"/>
          </a:p>
        </p:txBody>
      </p:sp>
    </p:spTree>
    <p:extLst>
      <p:ext uri="{BB962C8B-B14F-4D97-AF65-F5344CB8AC3E}">
        <p14:creationId xmlns:p14="http://schemas.microsoft.com/office/powerpoint/2010/main" val="361192957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MAIAC AOT</a:t>
            </a:r>
            <a:r>
              <a:rPr lang="en-US" baseline="0" dirty="0"/>
              <a:t> Agua 2016, day of year 210 (July 28), 2045 GMT (1345 PDT)</a:t>
            </a:r>
            <a:endParaRPr lang="en-US" dirty="0"/>
          </a:p>
        </p:txBody>
      </p:sp>
      <p:sp>
        <p:nvSpPr>
          <p:cNvPr id="4" name="Slide Number Placeholder 3"/>
          <p:cNvSpPr>
            <a:spLocks noGrp="1"/>
          </p:cNvSpPr>
          <p:nvPr>
            <p:ph type="sldNum" sz="quarter" idx="10"/>
          </p:nvPr>
        </p:nvSpPr>
        <p:spPr/>
        <p:txBody>
          <a:bodyPr/>
          <a:lstStyle/>
          <a:p>
            <a:fld id="{C3A0EA9D-A5FB-AF4A-A386-CE145CC3D338}" type="slidenum">
              <a:rPr lang="en-US" smtClean="0"/>
              <a:t>1</a:t>
            </a:fld>
            <a:endParaRPr lang="en-US"/>
          </a:p>
        </p:txBody>
      </p:sp>
    </p:spTree>
    <p:extLst>
      <p:ext uri="{BB962C8B-B14F-4D97-AF65-F5344CB8AC3E}">
        <p14:creationId xmlns:p14="http://schemas.microsoft.com/office/powerpoint/2010/main" val="18824680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703320" y="10226042"/>
            <a:ext cx="41970960" cy="7056120"/>
          </a:xfrm>
        </p:spPr>
        <p:txBody>
          <a:bodyPr/>
          <a:lstStyle/>
          <a:p>
            <a:r>
              <a:rPr lang="en-US"/>
              <a:t>Click to edit Master title style</a:t>
            </a:r>
          </a:p>
        </p:txBody>
      </p:sp>
      <p:sp>
        <p:nvSpPr>
          <p:cNvPr id="3" name="Subtitle 2"/>
          <p:cNvSpPr>
            <a:spLocks noGrp="1"/>
          </p:cNvSpPr>
          <p:nvPr>
            <p:ph type="subTitle" idx="1"/>
          </p:nvPr>
        </p:nvSpPr>
        <p:spPr>
          <a:xfrm>
            <a:off x="7406640" y="18653760"/>
            <a:ext cx="34564320" cy="8412480"/>
          </a:xfrm>
        </p:spPr>
        <p:txBody>
          <a:bodyPr/>
          <a:lstStyle>
            <a:lvl1pPr marL="0" indent="0" algn="ctr">
              <a:buNone/>
              <a:defRPr>
                <a:solidFill>
                  <a:schemeClr val="tx1">
                    <a:tint val="75000"/>
                  </a:schemeClr>
                </a:solidFill>
              </a:defRPr>
            </a:lvl1pPr>
            <a:lvl2pPr marL="2194560" indent="0" algn="ctr">
              <a:buNone/>
              <a:defRPr>
                <a:solidFill>
                  <a:schemeClr val="tx1">
                    <a:tint val="75000"/>
                  </a:schemeClr>
                </a:solidFill>
              </a:defRPr>
            </a:lvl2pPr>
            <a:lvl3pPr marL="4389120" indent="0" algn="ctr">
              <a:buNone/>
              <a:defRPr>
                <a:solidFill>
                  <a:schemeClr val="tx1">
                    <a:tint val="75000"/>
                  </a:schemeClr>
                </a:solidFill>
              </a:defRPr>
            </a:lvl3pPr>
            <a:lvl4pPr marL="6583680" indent="0" algn="ctr">
              <a:buNone/>
              <a:defRPr>
                <a:solidFill>
                  <a:schemeClr val="tx1">
                    <a:tint val="75000"/>
                  </a:schemeClr>
                </a:solidFill>
              </a:defRPr>
            </a:lvl4pPr>
            <a:lvl5pPr marL="8778240" indent="0" algn="ctr">
              <a:buNone/>
              <a:defRPr>
                <a:solidFill>
                  <a:schemeClr val="tx1">
                    <a:tint val="75000"/>
                  </a:schemeClr>
                </a:solidFill>
              </a:defRPr>
            </a:lvl5pPr>
            <a:lvl6pPr marL="10972800" indent="0" algn="ctr">
              <a:buNone/>
              <a:defRPr>
                <a:solidFill>
                  <a:schemeClr val="tx1">
                    <a:tint val="75000"/>
                  </a:schemeClr>
                </a:solidFill>
              </a:defRPr>
            </a:lvl6pPr>
            <a:lvl7pPr marL="13167360" indent="0" algn="ctr">
              <a:buNone/>
              <a:defRPr>
                <a:solidFill>
                  <a:schemeClr val="tx1">
                    <a:tint val="75000"/>
                  </a:schemeClr>
                </a:solidFill>
              </a:defRPr>
            </a:lvl7pPr>
            <a:lvl8pPr marL="15361920" indent="0" algn="ctr">
              <a:buNone/>
              <a:defRPr>
                <a:solidFill>
                  <a:schemeClr val="tx1">
                    <a:tint val="75000"/>
                  </a:schemeClr>
                </a:solidFill>
              </a:defRPr>
            </a:lvl8pPr>
            <a:lvl9pPr marL="1755648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7286795-6A43-644F-B150-6C72BEAA3CD5}" type="datetimeFigureOut">
              <a:rPr lang="en-US" smtClean="0"/>
              <a:t>7/9/18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21D03D-3B90-3049-95A3-3ECCA2A57C3A}" type="slidenum">
              <a:rPr lang="en-US" smtClean="0"/>
              <a:t>‹#›</a:t>
            </a:fld>
            <a:endParaRPr lang="en-US"/>
          </a:p>
        </p:txBody>
      </p:sp>
    </p:spTree>
    <p:extLst>
      <p:ext uri="{BB962C8B-B14F-4D97-AF65-F5344CB8AC3E}">
        <p14:creationId xmlns:p14="http://schemas.microsoft.com/office/powerpoint/2010/main" val="29732588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7286795-6A43-644F-B150-6C72BEAA3CD5}" type="datetimeFigureOut">
              <a:rPr lang="en-US" smtClean="0"/>
              <a:t>7/9/18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21D03D-3B90-3049-95A3-3ECCA2A57C3A}" type="slidenum">
              <a:rPr lang="en-US" smtClean="0"/>
              <a:t>‹#›</a:t>
            </a:fld>
            <a:endParaRPr lang="en-US"/>
          </a:p>
        </p:txBody>
      </p:sp>
    </p:spTree>
    <p:extLst>
      <p:ext uri="{BB962C8B-B14F-4D97-AF65-F5344CB8AC3E}">
        <p14:creationId xmlns:p14="http://schemas.microsoft.com/office/powerpoint/2010/main" val="26429047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5798760" y="1318265"/>
            <a:ext cx="11109960" cy="2808732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468880" y="1318265"/>
            <a:ext cx="32506920" cy="2808732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7286795-6A43-644F-B150-6C72BEAA3CD5}" type="datetimeFigureOut">
              <a:rPr lang="en-US" smtClean="0"/>
              <a:t>7/9/18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21D03D-3B90-3049-95A3-3ECCA2A57C3A}" type="slidenum">
              <a:rPr lang="en-US" smtClean="0"/>
              <a:t>‹#›</a:t>
            </a:fld>
            <a:endParaRPr lang="en-US"/>
          </a:p>
        </p:txBody>
      </p:sp>
    </p:spTree>
    <p:extLst>
      <p:ext uri="{BB962C8B-B14F-4D97-AF65-F5344CB8AC3E}">
        <p14:creationId xmlns:p14="http://schemas.microsoft.com/office/powerpoint/2010/main" val="37166940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7286795-6A43-644F-B150-6C72BEAA3CD5}" type="datetimeFigureOut">
              <a:rPr lang="en-US" smtClean="0"/>
              <a:t>7/9/18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21D03D-3B90-3049-95A3-3ECCA2A57C3A}" type="slidenum">
              <a:rPr lang="en-US" smtClean="0"/>
              <a:t>‹#›</a:t>
            </a:fld>
            <a:endParaRPr lang="en-US"/>
          </a:p>
        </p:txBody>
      </p:sp>
    </p:spTree>
    <p:extLst>
      <p:ext uri="{BB962C8B-B14F-4D97-AF65-F5344CB8AC3E}">
        <p14:creationId xmlns:p14="http://schemas.microsoft.com/office/powerpoint/2010/main" val="37924984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900490" y="21153122"/>
            <a:ext cx="41970960" cy="6537960"/>
          </a:xfrm>
        </p:spPr>
        <p:txBody>
          <a:bodyPr anchor="t"/>
          <a:lstStyle>
            <a:lvl1pPr algn="l">
              <a:defRPr sz="19200" b="1" cap="all"/>
            </a:lvl1pPr>
          </a:lstStyle>
          <a:p>
            <a:r>
              <a:rPr lang="en-US"/>
              <a:t>Click to edit Master title style</a:t>
            </a:r>
          </a:p>
        </p:txBody>
      </p:sp>
      <p:sp>
        <p:nvSpPr>
          <p:cNvPr id="3" name="Text Placeholder 2"/>
          <p:cNvSpPr>
            <a:spLocks noGrp="1"/>
          </p:cNvSpPr>
          <p:nvPr>
            <p:ph type="body" idx="1"/>
          </p:nvPr>
        </p:nvSpPr>
        <p:spPr>
          <a:xfrm>
            <a:off x="3900490" y="13952225"/>
            <a:ext cx="41970960" cy="7200898"/>
          </a:xfrm>
        </p:spPr>
        <p:txBody>
          <a:bodyPr anchor="b"/>
          <a:lstStyle>
            <a:lvl1pPr marL="0" indent="0">
              <a:buNone/>
              <a:defRPr sz="9600">
                <a:solidFill>
                  <a:schemeClr val="tx1">
                    <a:tint val="75000"/>
                  </a:schemeClr>
                </a:solidFill>
              </a:defRPr>
            </a:lvl1pPr>
            <a:lvl2pPr marL="2194560" indent="0">
              <a:buNone/>
              <a:defRPr sz="8600">
                <a:solidFill>
                  <a:schemeClr val="tx1">
                    <a:tint val="75000"/>
                  </a:schemeClr>
                </a:solidFill>
              </a:defRPr>
            </a:lvl2pPr>
            <a:lvl3pPr marL="4389120" indent="0">
              <a:buNone/>
              <a:defRPr sz="7700">
                <a:solidFill>
                  <a:schemeClr val="tx1">
                    <a:tint val="75000"/>
                  </a:schemeClr>
                </a:solidFill>
              </a:defRPr>
            </a:lvl3pPr>
            <a:lvl4pPr marL="6583680" indent="0">
              <a:buNone/>
              <a:defRPr sz="6700">
                <a:solidFill>
                  <a:schemeClr val="tx1">
                    <a:tint val="75000"/>
                  </a:schemeClr>
                </a:solidFill>
              </a:defRPr>
            </a:lvl4pPr>
            <a:lvl5pPr marL="8778240" indent="0">
              <a:buNone/>
              <a:defRPr sz="6700">
                <a:solidFill>
                  <a:schemeClr val="tx1">
                    <a:tint val="75000"/>
                  </a:schemeClr>
                </a:solidFill>
              </a:defRPr>
            </a:lvl5pPr>
            <a:lvl6pPr marL="10972800" indent="0">
              <a:buNone/>
              <a:defRPr sz="6700">
                <a:solidFill>
                  <a:schemeClr val="tx1">
                    <a:tint val="75000"/>
                  </a:schemeClr>
                </a:solidFill>
              </a:defRPr>
            </a:lvl6pPr>
            <a:lvl7pPr marL="13167360" indent="0">
              <a:buNone/>
              <a:defRPr sz="6700">
                <a:solidFill>
                  <a:schemeClr val="tx1">
                    <a:tint val="75000"/>
                  </a:schemeClr>
                </a:solidFill>
              </a:defRPr>
            </a:lvl7pPr>
            <a:lvl8pPr marL="15361920" indent="0">
              <a:buNone/>
              <a:defRPr sz="6700">
                <a:solidFill>
                  <a:schemeClr val="tx1">
                    <a:tint val="75000"/>
                  </a:schemeClr>
                </a:solidFill>
              </a:defRPr>
            </a:lvl8pPr>
            <a:lvl9pPr marL="17556480" indent="0">
              <a:buNone/>
              <a:defRPr sz="6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7286795-6A43-644F-B150-6C72BEAA3CD5}" type="datetimeFigureOut">
              <a:rPr lang="en-US" smtClean="0"/>
              <a:t>7/9/18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21D03D-3B90-3049-95A3-3ECCA2A57C3A}" type="slidenum">
              <a:rPr lang="en-US" smtClean="0"/>
              <a:t>‹#›</a:t>
            </a:fld>
            <a:endParaRPr lang="en-US"/>
          </a:p>
        </p:txBody>
      </p:sp>
    </p:spTree>
    <p:extLst>
      <p:ext uri="{BB962C8B-B14F-4D97-AF65-F5344CB8AC3E}">
        <p14:creationId xmlns:p14="http://schemas.microsoft.com/office/powerpoint/2010/main" val="1623633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468880" y="7680963"/>
            <a:ext cx="21808440" cy="21724622"/>
          </a:xfrm>
        </p:spPr>
        <p:txBody>
          <a:bodyPr/>
          <a:lstStyle>
            <a:lvl1pPr>
              <a:defRPr sz="13400"/>
            </a:lvl1pPr>
            <a:lvl2pPr>
              <a:defRPr sz="11500"/>
            </a:lvl2pPr>
            <a:lvl3pPr>
              <a:defRPr sz="9600"/>
            </a:lvl3pPr>
            <a:lvl4pPr>
              <a:defRPr sz="8600"/>
            </a:lvl4pPr>
            <a:lvl5pPr>
              <a:defRPr sz="8600"/>
            </a:lvl5pPr>
            <a:lvl6pPr>
              <a:defRPr sz="8600"/>
            </a:lvl6pPr>
            <a:lvl7pPr>
              <a:defRPr sz="8600"/>
            </a:lvl7pPr>
            <a:lvl8pPr>
              <a:defRPr sz="8600"/>
            </a:lvl8pPr>
            <a:lvl9pPr>
              <a:defRPr sz="8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5100280" y="7680963"/>
            <a:ext cx="21808440" cy="21724622"/>
          </a:xfrm>
        </p:spPr>
        <p:txBody>
          <a:bodyPr/>
          <a:lstStyle>
            <a:lvl1pPr>
              <a:defRPr sz="13400"/>
            </a:lvl1pPr>
            <a:lvl2pPr>
              <a:defRPr sz="11500"/>
            </a:lvl2pPr>
            <a:lvl3pPr>
              <a:defRPr sz="9600"/>
            </a:lvl3pPr>
            <a:lvl4pPr>
              <a:defRPr sz="8600"/>
            </a:lvl4pPr>
            <a:lvl5pPr>
              <a:defRPr sz="8600"/>
            </a:lvl5pPr>
            <a:lvl6pPr>
              <a:defRPr sz="8600"/>
            </a:lvl6pPr>
            <a:lvl7pPr>
              <a:defRPr sz="8600"/>
            </a:lvl7pPr>
            <a:lvl8pPr>
              <a:defRPr sz="8600"/>
            </a:lvl8pPr>
            <a:lvl9pPr>
              <a:defRPr sz="8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7286795-6A43-644F-B150-6C72BEAA3CD5}" type="datetimeFigureOut">
              <a:rPr lang="en-US" smtClean="0"/>
              <a:t>7/9/18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21D03D-3B90-3049-95A3-3ECCA2A57C3A}" type="slidenum">
              <a:rPr lang="en-US" smtClean="0"/>
              <a:t>‹#›</a:t>
            </a:fld>
            <a:endParaRPr lang="en-US"/>
          </a:p>
        </p:txBody>
      </p:sp>
    </p:spTree>
    <p:extLst>
      <p:ext uri="{BB962C8B-B14F-4D97-AF65-F5344CB8AC3E}">
        <p14:creationId xmlns:p14="http://schemas.microsoft.com/office/powerpoint/2010/main" val="39211620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468880" y="7368542"/>
            <a:ext cx="21817015" cy="3070858"/>
          </a:xfrm>
        </p:spPr>
        <p:txBody>
          <a:bodyPr anchor="b"/>
          <a:lstStyle>
            <a:lvl1pPr marL="0" indent="0">
              <a:buNone/>
              <a:defRPr sz="11500" b="1"/>
            </a:lvl1pPr>
            <a:lvl2pPr marL="2194560" indent="0">
              <a:buNone/>
              <a:defRPr sz="9600" b="1"/>
            </a:lvl2pPr>
            <a:lvl3pPr marL="4389120" indent="0">
              <a:buNone/>
              <a:defRPr sz="8600" b="1"/>
            </a:lvl3pPr>
            <a:lvl4pPr marL="6583680" indent="0">
              <a:buNone/>
              <a:defRPr sz="7700" b="1"/>
            </a:lvl4pPr>
            <a:lvl5pPr marL="8778240" indent="0">
              <a:buNone/>
              <a:defRPr sz="7700" b="1"/>
            </a:lvl5pPr>
            <a:lvl6pPr marL="10972800" indent="0">
              <a:buNone/>
              <a:defRPr sz="7700" b="1"/>
            </a:lvl6pPr>
            <a:lvl7pPr marL="13167360" indent="0">
              <a:buNone/>
              <a:defRPr sz="7700" b="1"/>
            </a:lvl7pPr>
            <a:lvl8pPr marL="15361920" indent="0">
              <a:buNone/>
              <a:defRPr sz="7700" b="1"/>
            </a:lvl8pPr>
            <a:lvl9pPr marL="17556480" indent="0">
              <a:buNone/>
              <a:defRPr sz="7700" b="1"/>
            </a:lvl9pPr>
          </a:lstStyle>
          <a:p>
            <a:pPr lvl="0"/>
            <a:r>
              <a:rPr lang="en-US"/>
              <a:t>Click to edit Master text styles</a:t>
            </a:r>
          </a:p>
        </p:txBody>
      </p:sp>
      <p:sp>
        <p:nvSpPr>
          <p:cNvPr id="4" name="Content Placeholder 3"/>
          <p:cNvSpPr>
            <a:spLocks noGrp="1"/>
          </p:cNvSpPr>
          <p:nvPr>
            <p:ph sz="half" idx="2"/>
          </p:nvPr>
        </p:nvSpPr>
        <p:spPr>
          <a:xfrm>
            <a:off x="2468880" y="10439400"/>
            <a:ext cx="21817015" cy="18966182"/>
          </a:xfrm>
        </p:spPr>
        <p:txBody>
          <a:bodyPr/>
          <a:lstStyle>
            <a:lvl1pPr>
              <a:defRPr sz="11500"/>
            </a:lvl1pPr>
            <a:lvl2pPr>
              <a:defRPr sz="9600"/>
            </a:lvl2pPr>
            <a:lvl3pPr>
              <a:defRPr sz="8600"/>
            </a:lvl3pPr>
            <a:lvl4pPr>
              <a:defRPr sz="7700"/>
            </a:lvl4pPr>
            <a:lvl5pPr>
              <a:defRPr sz="7700"/>
            </a:lvl5pPr>
            <a:lvl6pPr>
              <a:defRPr sz="7700"/>
            </a:lvl6pPr>
            <a:lvl7pPr>
              <a:defRPr sz="7700"/>
            </a:lvl7pPr>
            <a:lvl8pPr>
              <a:defRPr sz="7700"/>
            </a:lvl8pPr>
            <a:lvl9pPr>
              <a:defRPr sz="7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5083137" y="7368542"/>
            <a:ext cx="21825585" cy="3070858"/>
          </a:xfrm>
        </p:spPr>
        <p:txBody>
          <a:bodyPr anchor="b"/>
          <a:lstStyle>
            <a:lvl1pPr marL="0" indent="0">
              <a:buNone/>
              <a:defRPr sz="11500" b="1"/>
            </a:lvl1pPr>
            <a:lvl2pPr marL="2194560" indent="0">
              <a:buNone/>
              <a:defRPr sz="9600" b="1"/>
            </a:lvl2pPr>
            <a:lvl3pPr marL="4389120" indent="0">
              <a:buNone/>
              <a:defRPr sz="8600" b="1"/>
            </a:lvl3pPr>
            <a:lvl4pPr marL="6583680" indent="0">
              <a:buNone/>
              <a:defRPr sz="7700" b="1"/>
            </a:lvl4pPr>
            <a:lvl5pPr marL="8778240" indent="0">
              <a:buNone/>
              <a:defRPr sz="7700" b="1"/>
            </a:lvl5pPr>
            <a:lvl6pPr marL="10972800" indent="0">
              <a:buNone/>
              <a:defRPr sz="7700" b="1"/>
            </a:lvl6pPr>
            <a:lvl7pPr marL="13167360" indent="0">
              <a:buNone/>
              <a:defRPr sz="7700" b="1"/>
            </a:lvl7pPr>
            <a:lvl8pPr marL="15361920" indent="0">
              <a:buNone/>
              <a:defRPr sz="7700" b="1"/>
            </a:lvl8pPr>
            <a:lvl9pPr marL="17556480" indent="0">
              <a:buNone/>
              <a:defRPr sz="7700" b="1"/>
            </a:lvl9pPr>
          </a:lstStyle>
          <a:p>
            <a:pPr lvl="0"/>
            <a:r>
              <a:rPr lang="en-US"/>
              <a:t>Click to edit Master text styles</a:t>
            </a:r>
          </a:p>
        </p:txBody>
      </p:sp>
      <p:sp>
        <p:nvSpPr>
          <p:cNvPr id="6" name="Content Placeholder 5"/>
          <p:cNvSpPr>
            <a:spLocks noGrp="1"/>
          </p:cNvSpPr>
          <p:nvPr>
            <p:ph sz="quarter" idx="4"/>
          </p:nvPr>
        </p:nvSpPr>
        <p:spPr>
          <a:xfrm>
            <a:off x="25083137" y="10439400"/>
            <a:ext cx="21825585" cy="18966182"/>
          </a:xfrm>
        </p:spPr>
        <p:txBody>
          <a:bodyPr/>
          <a:lstStyle>
            <a:lvl1pPr>
              <a:defRPr sz="11500"/>
            </a:lvl1pPr>
            <a:lvl2pPr>
              <a:defRPr sz="9600"/>
            </a:lvl2pPr>
            <a:lvl3pPr>
              <a:defRPr sz="8600"/>
            </a:lvl3pPr>
            <a:lvl4pPr>
              <a:defRPr sz="7700"/>
            </a:lvl4pPr>
            <a:lvl5pPr>
              <a:defRPr sz="7700"/>
            </a:lvl5pPr>
            <a:lvl6pPr>
              <a:defRPr sz="7700"/>
            </a:lvl6pPr>
            <a:lvl7pPr>
              <a:defRPr sz="7700"/>
            </a:lvl7pPr>
            <a:lvl8pPr>
              <a:defRPr sz="7700"/>
            </a:lvl8pPr>
            <a:lvl9pPr>
              <a:defRPr sz="7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7286795-6A43-644F-B150-6C72BEAA3CD5}" type="datetimeFigureOut">
              <a:rPr lang="en-US" smtClean="0"/>
              <a:t>7/9/18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121D03D-3B90-3049-95A3-3ECCA2A57C3A}" type="slidenum">
              <a:rPr lang="en-US" smtClean="0"/>
              <a:t>‹#›</a:t>
            </a:fld>
            <a:endParaRPr lang="en-US"/>
          </a:p>
        </p:txBody>
      </p:sp>
    </p:spTree>
    <p:extLst>
      <p:ext uri="{BB962C8B-B14F-4D97-AF65-F5344CB8AC3E}">
        <p14:creationId xmlns:p14="http://schemas.microsoft.com/office/powerpoint/2010/main" val="17135458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7286795-6A43-644F-B150-6C72BEAA3CD5}" type="datetimeFigureOut">
              <a:rPr lang="en-US" smtClean="0"/>
              <a:t>7/9/18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121D03D-3B90-3049-95A3-3ECCA2A57C3A}" type="slidenum">
              <a:rPr lang="en-US" smtClean="0"/>
              <a:t>‹#›</a:t>
            </a:fld>
            <a:endParaRPr lang="en-US"/>
          </a:p>
        </p:txBody>
      </p:sp>
    </p:spTree>
    <p:extLst>
      <p:ext uri="{BB962C8B-B14F-4D97-AF65-F5344CB8AC3E}">
        <p14:creationId xmlns:p14="http://schemas.microsoft.com/office/powerpoint/2010/main" val="41774399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7286795-6A43-644F-B150-6C72BEAA3CD5}" type="datetimeFigureOut">
              <a:rPr lang="en-US" smtClean="0"/>
              <a:t>7/9/18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121D03D-3B90-3049-95A3-3ECCA2A57C3A}" type="slidenum">
              <a:rPr lang="en-US" smtClean="0"/>
              <a:t>‹#›</a:t>
            </a:fld>
            <a:endParaRPr lang="en-US"/>
          </a:p>
        </p:txBody>
      </p:sp>
    </p:spTree>
    <p:extLst>
      <p:ext uri="{BB962C8B-B14F-4D97-AF65-F5344CB8AC3E}">
        <p14:creationId xmlns:p14="http://schemas.microsoft.com/office/powerpoint/2010/main" val="42041062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468883" y="1310640"/>
            <a:ext cx="16244890" cy="5577840"/>
          </a:xfrm>
        </p:spPr>
        <p:txBody>
          <a:bodyPr anchor="b"/>
          <a:lstStyle>
            <a:lvl1pPr algn="l">
              <a:defRPr sz="9600" b="1"/>
            </a:lvl1pPr>
          </a:lstStyle>
          <a:p>
            <a:r>
              <a:rPr lang="en-US"/>
              <a:t>Click to edit Master title style</a:t>
            </a:r>
          </a:p>
        </p:txBody>
      </p:sp>
      <p:sp>
        <p:nvSpPr>
          <p:cNvPr id="3" name="Content Placeholder 2"/>
          <p:cNvSpPr>
            <a:spLocks noGrp="1"/>
          </p:cNvSpPr>
          <p:nvPr>
            <p:ph idx="1"/>
          </p:nvPr>
        </p:nvSpPr>
        <p:spPr>
          <a:xfrm>
            <a:off x="19305270" y="1310643"/>
            <a:ext cx="27603450" cy="28094942"/>
          </a:xfrm>
        </p:spPr>
        <p:txBody>
          <a:bodyPr/>
          <a:lstStyle>
            <a:lvl1pPr>
              <a:defRPr sz="15400"/>
            </a:lvl1pPr>
            <a:lvl2pPr>
              <a:defRPr sz="13400"/>
            </a:lvl2pPr>
            <a:lvl3pPr>
              <a:defRPr sz="11500"/>
            </a:lvl3pPr>
            <a:lvl4pPr>
              <a:defRPr sz="9600"/>
            </a:lvl4pPr>
            <a:lvl5pPr>
              <a:defRPr sz="9600"/>
            </a:lvl5pPr>
            <a:lvl6pPr>
              <a:defRPr sz="9600"/>
            </a:lvl6pPr>
            <a:lvl7pPr>
              <a:defRPr sz="9600"/>
            </a:lvl7pPr>
            <a:lvl8pPr>
              <a:defRPr sz="9600"/>
            </a:lvl8pPr>
            <a:lvl9pPr>
              <a:defRPr sz="9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468883" y="6888483"/>
            <a:ext cx="16244890" cy="22517102"/>
          </a:xfrm>
        </p:spPr>
        <p:txBody>
          <a:bodyPr/>
          <a:lstStyle>
            <a:lvl1pPr marL="0" indent="0">
              <a:buNone/>
              <a:defRPr sz="6700"/>
            </a:lvl1pPr>
            <a:lvl2pPr marL="2194560" indent="0">
              <a:buNone/>
              <a:defRPr sz="5800"/>
            </a:lvl2pPr>
            <a:lvl3pPr marL="4389120" indent="0">
              <a:buNone/>
              <a:defRPr sz="4800"/>
            </a:lvl3pPr>
            <a:lvl4pPr marL="6583680" indent="0">
              <a:buNone/>
              <a:defRPr sz="4300"/>
            </a:lvl4pPr>
            <a:lvl5pPr marL="8778240" indent="0">
              <a:buNone/>
              <a:defRPr sz="4300"/>
            </a:lvl5pPr>
            <a:lvl6pPr marL="10972800" indent="0">
              <a:buNone/>
              <a:defRPr sz="4300"/>
            </a:lvl6pPr>
            <a:lvl7pPr marL="13167360" indent="0">
              <a:buNone/>
              <a:defRPr sz="4300"/>
            </a:lvl7pPr>
            <a:lvl8pPr marL="15361920" indent="0">
              <a:buNone/>
              <a:defRPr sz="4300"/>
            </a:lvl8pPr>
            <a:lvl9pPr marL="17556480" indent="0">
              <a:buNone/>
              <a:defRPr sz="4300"/>
            </a:lvl9pPr>
          </a:lstStyle>
          <a:p>
            <a:pPr lvl="0"/>
            <a:r>
              <a:rPr lang="en-US"/>
              <a:t>Click to edit Master text styles</a:t>
            </a:r>
          </a:p>
        </p:txBody>
      </p:sp>
      <p:sp>
        <p:nvSpPr>
          <p:cNvPr id="5" name="Date Placeholder 4"/>
          <p:cNvSpPr>
            <a:spLocks noGrp="1"/>
          </p:cNvSpPr>
          <p:nvPr>
            <p:ph type="dt" sz="half" idx="10"/>
          </p:nvPr>
        </p:nvSpPr>
        <p:spPr/>
        <p:txBody>
          <a:bodyPr/>
          <a:lstStyle/>
          <a:p>
            <a:fld id="{17286795-6A43-644F-B150-6C72BEAA3CD5}" type="datetimeFigureOut">
              <a:rPr lang="en-US" smtClean="0"/>
              <a:t>7/9/18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21D03D-3B90-3049-95A3-3ECCA2A57C3A}" type="slidenum">
              <a:rPr lang="en-US" smtClean="0"/>
              <a:t>‹#›</a:t>
            </a:fld>
            <a:endParaRPr lang="en-US"/>
          </a:p>
        </p:txBody>
      </p:sp>
    </p:spTree>
    <p:extLst>
      <p:ext uri="{BB962C8B-B14F-4D97-AF65-F5344CB8AC3E}">
        <p14:creationId xmlns:p14="http://schemas.microsoft.com/office/powerpoint/2010/main" val="29017484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678355" y="23042880"/>
            <a:ext cx="29626560" cy="2720342"/>
          </a:xfrm>
        </p:spPr>
        <p:txBody>
          <a:bodyPr anchor="b"/>
          <a:lstStyle>
            <a:lvl1pPr algn="l">
              <a:defRPr sz="9600" b="1"/>
            </a:lvl1pPr>
          </a:lstStyle>
          <a:p>
            <a:r>
              <a:rPr lang="en-US"/>
              <a:t>Click to edit Master title style</a:t>
            </a:r>
          </a:p>
        </p:txBody>
      </p:sp>
      <p:sp>
        <p:nvSpPr>
          <p:cNvPr id="3" name="Picture Placeholder 2"/>
          <p:cNvSpPr>
            <a:spLocks noGrp="1"/>
          </p:cNvSpPr>
          <p:nvPr>
            <p:ph type="pic" idx="1"/>
          </p:nvPr>
        </p:nvSpPr>
        <p:spPr>
          <a:xfrm>
            <a:off x="9678355" y="2941320"/>
            <a:ext cx="29626560" cy="19751040"/>
          </a:xfrm>
        </p:spPr>
        <p:txBody>
          <a:bodyPr/>
          <a:lstStyle>
            <a:lvl1pPr marL="0" indent="0">
              <a:buNone/>
              <a:defRPr sz="15400"/>
            </a:lvl1pPr>
            <a:lvl2pPr marL="2194560" indent="0">
              <a:buNone/>
              <a:defRPr sz="13400"/>
            </a:lvl2pPr>
            <a:lvl3pPr marL="4389120" indent="0">
              <a:buNone/>
              <a:defRPr sz="11500"/>
            </a:lvl3pPr>
            <a:lvl4pPr marL="6583680" indent="0">
              <a:buNone/>
              <a:defRPr sz="9600"/>
            </a:lvl4pPr>
            <a:lvl5pPr marL="8778240" indent="0">
              <a:buNone/>
              <a:defRPr sz="9600"/>
            </a:lvl5pPr>
            <a:lvl6pPr marL="10972800" indent="0">
              <a:buNone/>
              <a:defRPr sz="9600"/>
            </a:lvl6pPr>
            <a:lvl7pPr marL="13167360" indent="0">
              <a:buNone/>
              <a:defRPr sz="9600"/>
            </a:lvl7pPr>
            <a:lvl8pPr marL="15361920" indent="0">
              <a:buNone/>
              <a:defRPr sz="9600"/>
            </a:lvl8pPr>
            <a:lvl9pPr marL="17556480" indent="0">
              <a:buNone/>
              <a:defRPr sz="9600"/>
            </a:lvl9pPr>
          </a:lstStyle>
          <a:p>
            <a:endParaRPr lang="en-US"/>
          </a:p>
        </p:txBody>
      </p:sp>
      <p:sp>
        <p:nvSpPr>
          <p:cNvPr id="4" name="Text Placeholder 3"/>
          <p:cNvSpPr>
            <a:spLocks noGrp="1"/>
          </p:cNvSpPr>
          <p:nvPr>
            <p:ph type="body" sz="half" idx="2"/>
          </p:nvPr>
        </p:nvSpPr>
        <p:spPr>
          <a:xfrm>
            <a:off x="9678355" y="25763222"/>
            <a:ext cx="29626560" cy="3863338"/>
          </a:xfrm>
        </p:spPr>
        <p:txBody>
          <a:bodyPr/>
          <a:lstStyle>
            <a:lvl1pPr marL="0" indent="0">
              <a:buNone/>
              <a:defRPr sz="6700"/>
            </a:lvl1pPr>
            <a:lvl2pPr marL="2194560" indent="0">
              <a:buNone/>
              <a:defRPr sz="5800"/>
            </a:lvl2pPr>
            <a:lvl3pPr marL="4389120" indent="0">
              <a:buNone/>
              <a:defRPr sz="4800"/>
            </a:lvl3pPr>
            <a:lvl4pPr marL="6583680" indent="0">
              <a:buNone/>
              <a:defRPr sz="4300"/>
            </a:lvl4pPr>
            <a:lvl5pPr marL="8778240" indent="0">
              <a:buNone/>
              <a:defRPr sz="4300"/>
            </a:lvl5pPr>
            <a:lvl6pPr marL="10972800" indent="0">
              <a:buNone/>
              <a:defRPr sz="4300"/>
            </a:lvl6pPr>
            <a:lvl7pPr marL="13167360" indent="0">
              <a:buNone/>
              <a:defRPr sz="4300"/>
            </a:lvl7pPr>
            <a:lvl8pPr marL="15361920" indent="0">
              <a:buNone/>
              <a:defRPr sz="4300"/>
            </a:lvl8pPr>
            <a:lvl9pPr marL="17556480" indent="0">
              <a:buNone/>
              <a:defRPr sz="4300"/>
            </a:lvl9pPr>
          </a:lstStyle>
          <a:p>
            <a:pPr lvl="0"/>
            <a:r>
              <a:rPr lang="en-US"/>
              <a:t>Click to edit Master text styles</a:t>
            </a:r>
          </a:p>
        </p:txBody>
      </p:sp>
      <p:sp>
        <p:nvSpPr>
          <p:cNvPr id="5" name="Date Placeholder 4"/>
          <p:cNvSpPr>
            <a:spLocks noGrp="1"/>
          </p:cNvSpPr>
          <p:nvPr>
            <p:ph type="dt" sz="half" idx="10"/>
          </p:nvPr>
        </p:nvSpPr>
        <p:spPr/>
        <p:txBody>
          <a:bodyPr/>
          <a:lstStyle/>
          <a:p>
            <a:fld id="{17286795-6A43-644F-B150-6C72BEAA3CD5}" type="datetimeFigureOut">
              <a:rPr lang="en-US" smtClean="0"/>
              <a:t>7/9/18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21D03D-3B90-3049-95A3-3ECCA2A57C3A}" type="slidenum">
              <a:rPr lang="en-US" smtClean="0"/>
              <a:t>‹#›</a:t>
            </a:fld>
            <a:endParaRPr lang="en-US"/>
          </a:p>
        </p:txBody>
      </p:sp>
    </p:spTree>
    <p:extLst>
      <p:ext uri="{BB962C8B-B14F-4D97-AF65-F5344CB8AC3E}">
        <p14:creationId xmlns:p14="http://schemas.microsoft.com/office/powerpoint/2010/main" val="23087221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468880" y="1318262"/>
            <a:ext cx="44439840" cy="5486400"/>
          </a:xfrm>
          <a:prstGeom prst="rect">
            <a:avLst/>
          </a:prstGeom>
        </p:spPr>
        <p:txBody>
          <a:bodyPr vert="horz" lIns="438912" tIns="219456" rIns="438912" bIns="219456" rtlCol="0" anchor="ctr">
            <a:normAutofit/>
          </a:bodyPr>
          <a:lstStyle/>
          <a:p>
            <a:r>
              <a:rPr lang="en-US"/>
              <a:t>Click to edit Master title style</a:t>
            </a:r>
          </a:p>
        </p:txBody>
      </p:sp>
      <p:sp>
        <p:nvSpPr>
          <p:cNvPr id="3" name="Text Placeholder 2"/>
          <p:cNvSpPr>
            <a:spLocks noGrp="1"/>
          </p:cNvSpPr>
          <p:nvPr>
            <p:ph type="body" idx="1"/>
          </p:nvPr>
        </p:nvSpPr>
        <p:spPr>
          <a:xfrm>
            <a:off x="2468880" y="7680963"/>
            <a:ext cx="44439840" cy="21724622"/>
          </a:xfrm>
          <a:prstGeom prst="rect">
            <a:avLst/>
          </a:prstGeom>
        </p:spPr>
        <p:txBody>
          <a:bodyPr vert="horz" lIns="438912" tIns="219456" rIns="438912" bIns="219456"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468880" y="30510482"/>
            <a:ext cx="11521440" cy="1752600"/>
          </a:xfrm>
          <a:prstGeom prst="rect">
            <a:avLst/>
          </a:prstGeom>
        </p:spPr>
        <p:txBody>
          <a:bodyPr vert="horz" lIns="438912" tIns="219456" rIns="438912" bIns="219456" rtlCol="0" anchor="ctr"/>
          <a:lstStyle>
            <a:lvl1pPr algn="l">
              <a:defRPr sz="5800">
                <a:solidFill>
                  <a:schemeClr val="tx1">
                    <a:tint val="75000"/>
                  </a:schemeClr>
                </a:solidFill>
              </a:defRPr>
            </a:lvl1pPr>
          </a:lstStyle>
          <a:p>
            <a:fld id="{17286795-6A43-644F-B150-6C72BEAA3CD5}" type="datetimeFigureOut">
              <a:rPr lang="en-US" smtClean="0"/>
              <a:t>7/9/18</a:t>
            </a:fld>
            <a:endParaRPr lang="en-US"/>
          </a:p>
        </p:txBody>
      </p:sp>
      <p:sp>
        <p:nvSpPr>
          <p:cNvPr id="5" name="Footer Placeholder 4"/>
          <p:cNvSpPr>
            <a:spLocks noGrp="1"/>
          </p:cNvSpPr>
          <p:nvPr>
            <p:ph type="ftr" sz="quarter" idx="3"/>
          </p:nvPr>
        </p:nvSpPr>
        <p:spPr>
          <a:xfrm>
            <a:off x="16870680" y="30510482"/>
            <a:ext cx="15636240" cy="1752600"/>
          </a:xfrm>
          <a:prstGeom prst="rect">
            <a:avLst/>
          </a:prstGeom>
        </p:spPr>
        <p:txBody>
          <a:bodyPr vert="horz" lIns="438912" tIns="219456" rIns="438912" bIns="219456" rtlCol="0" anchor="ctr"/>
          <a:lstStyle>
            <a:lvl1pPr algn="ctr">
              <a:defRPr sz="5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5387280" y="30510482"/>
            <a:ext cx="11521440" cy="1752600"/>
          </a:xfrm>
          <a:prstGeom prst="rect">
            <a:avLst/>
          </a:prstGeom>
        </p:spPr>
        <p:txBody>
          <a:bodyPr vert="horz" lIns="438912" tIns="219456" rIns="438912" bIns="219456" rtlCol="0" anchor="ctr"/>
          <a:lstStyle>
            <a:lvl1pPr algn="r">
              <a:defRPr sz="5800">
                <a:solidFill>
                  <a:schemeClr val="tx1">
                    <a:tint val="75000"/>
                  </a:schemeClr>
                </a:solidFill>
              </a:defRPr>
            </a:lvl1pPr>
          </a:lstStyle>
          <a:p>
            <a:fld id="{B121D03D-3B90-3049-95A3-3ECCA2A57C3A}" type="slidenum">
              <a:rPr lang="en-US" smtClean="0"/>
              <a:t>‹#›</a:t>
            </a:fld>
            <a:endParaRPr lang="en-US"/>
          </a:p>
        </p:txBody>
      </p:sp>
    </p:spTree>
    <p:extLst>
      <p:ext uri="{BB962C8B-B14F-4D97-AF65-F5344CB8AC3E}">
        <p14:creationId xmlns:p14="http://schemas.microsoft.com/office/powerpoint/2010/main" val="30330919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2194560" rtl="0" eaLnBrk="1" latinLnBrk="0" hangingPunct="1">
        <a:spcBef>
          <a:spcPct val="0"/>
        </a:spcBef>
        <a:buNone/>
        <a:defRPr sz="21100" kern="1200">
          <a:solidFill>
            <a:schemeClr val="tx1"/>
          </a:solidFill>
          <a:latin typeface="+mj-lt"/>
          <a:ea typeface="+mj-ea"/>
          <a:cs typeface="+mj-cs"/>
        </a:defRPr>
      </a:lvl1pPr>
    </p:titleStyle>
    <p:bodyStyle>
      <a:lvl1pPr marL="1645920" indent="-1645920" algn="l" defTabSz="2194560" rtl="0" eaLnBrk="1" latinLnBrk="0" hangingPunct="1">
        <a:spcBef>
          <a:spcPct val="20000"/>
        </a:spcBef>
        <a:buFont typeface="Arial"/>
        <a:buChar char="•"/>
        <a:defRPr sz="15400" kern="1200">
          <a:solidFill>
            <a:schemeClr val="tx1"/>
          </a:solidFill>
          <a:latin typeface="+mn-lt"/>
          <a:ea typeface="+mn-ea"/>
          <a:cs typeface="+mn-cs"/>
        </a:defRPr>
      </a:lvl1pPr>
      <a:lvl2pPr marL="3566160" indent="-1371600" algn="l" defTabSz="2194560" rtl="0" eaLnBrk="1" latinLnBrk="0" hangingPunct="1">
        <a:spcBef>
          <a:spcPct val="20000"/>
        </a:spcBef>
        <a:buFont typeface="Arial"/>
        <a:buChar char="–"/>
        <a:defRPr sz="13400" kern="1200">
          <a:solidFill>
            <a:schemeClr val="tx1"/>
          </a:solidFill>
          <a:latin typeface="+mn-lt"/>
          <a:ea typeface="+mn-ea"/>
          <a:cs typeface="+mn-cs"/>
        </a:defRPr>
      </a:lvl2pPr>
      <a:lvl3pPr marL="5486400" indent="-1097280" algn="l" defTabSz="2194560" rtl="0" eaLnBrk="1" latinLnBrk="0" hangingPunct="1">
        <a:spcBef>
          <a:spcPct val="20000"/>
        </a:spcBef>
        <a:buFont typeface="Arial"/>
        <a:buChar char="•"/>
        <a:defRPr sz="11500" kern="1200">
          <a:solidFill>
            <a:schemeClr val="tx1"/>
          </a:solidFill>
          <a:latin typeface="+mn-lt"/>
          <a:ea typeface="+mn-ea"/>
          <a:cs typeface="+mn-cs"/>
        </a:defRPr>
      </a:lvl3pPr>
      <a:lvl4pPr marL="7680960" indent="-1097280" algn="l" defTabSz="2194560" rtl="0" eaLnBrk="1" latinLnBrk="0" hangingPunct="1">
        <a:spcBef>
          <a:spcPct val="20000"/>
        </a:spcBef>
        <a:buFont typeface="Arial"/>
        <a:buChar char="–"/>
        <a:defRPr sz="9600" kern="1200">
          <a:solidFill>
            <a:schemeClr val="tx1"/>
          </a:solidFill>
          <a:latin typeface="+mn-lt"/>
          <a:ea typeface="+mn-ea"/>
          <a:cs typeface="+mn-cs"/>
        </a:defRPr>
      </a:lvl4pPr>
      <a:lvl5pPr marL="9875520" indent="-1097280" algn="l" defTabSz="2194560" rtl="0" eaLnBrk="1" latinLnBrk="0" hangingPunct="1">
        <a:spcBef>
          <a:spcPct val="20000"/>
        </a:spcBef>
        <a:buFont typeface="Arial"/>
        <a:buChar char="»"/>
        <a:defRPr sz="9600" kern="1200">
          <a:solidFill>
            <a:schemeClr val="tx1"/>
          </a:solidFill>
          <a:latin typeface="+mn-lt"/>
          <a:ea typeface="+mn-ea"/>
          <a:cs typeface="+mn-cs"/>
        </a:defRPr>
      </a:lvl5pPr>
      <a:lvl6pPr marL="12070080" indent="-1097280" algn="l" defTabSz="2194560" rtl="0" eaLnBrk="1" latinLnBrk="0" hangingPunct="1">
        <a:spcBef>
          <a:spcPct val="20000"/>
        </a:spcBef>
        <a:buFont typeface="Arial"/>
        <a:buChar char="•"/>
        <a:defRPr sz="9600" kern="1200">
          <a:solidFill>
            <a:schemeClr val="tx1"/>
          </a:solidFill>
          <a:latin typeface="+mn-lt"/>
          <a:ea typeface="+mn-ea"/>
          <a:cs typeface="+mn-cs"/>
        </a:defRPr>
      </a:lvl6pPr>
      <a:lvl7pPr marL="14264640" indent="-1097280" algn="l" defTabSz="2194560" rtl="0" eaLnBrk="1" latinLnBrk="0" hangingPunct="1">
        <a:spcBef>
          <a:spcPct val="20000"/>
        </a:spcBef>
        <a:buFont typeface="Arial"/>
        <a:buChar char="•"/>
        <a:defRPr sz="9600" kern="1200">
          <a:solidFill>
            <a:schemeClr val="tx1"/>
          </a:solidFill>
          <a:latin typeface="+mn-lt"/>
          <a:ea typeface="+mn-ea"/>
          <a:cs typeface="+mn-cs"/>
        </a:defRPr>
      </a:lvl7pPr>
      <a:lvl8pPr marL="16459200" indent="-1097280" algn="l" defTabSz="2194560" rtl="0" eaLnBrk="1" latinLnBrk="0" hangingPunct="1">
        <a:spcBef>
          <a:spcPct val="20000"/>
        </a:spcBef>
        <a:buFont typeface="Arial"/>
        <a:buChar char="•"/>
        <a:defRPr sz="9600" kern="1200">
          <a:solidFill>
            <a:schemeClr val="tx1"/>
          </a:solidFill>
          <a:latin typeface="+mn-lt"/>
          <a:ea typeface="+mn-ea"/>
          <a:cs typeface="+mn-cs"/>
        </a:defRPr>
      </a:lvl8pPr>
      <a:lvl9pPr marL="18653760" indent="-1097280" algn="l" defTabSz="2194560" rtl="0" eaLnBrk="1" latinLnBrk="0" hangingPunct="1">
        <a:spcBef>
          <a:spcPct val="20000"/>
        </a:spcBef>
        <a:buFont typeface="Arial"/>
        <a:buChar char="•"/>
        <a:defRPr sz="9600" kern="1200">
          <a:solidFill>
            <a:schemeClr val="tx1"/>
          </a:solidFill>
          <a:latin typeface="+mn-lt"/>
          <a:ea typeface="+mn-ea"/>
          <a:cs typeface="+mn-cs"/>
        </a:defRPr>
      </a:lvl9pPr>
    </p:bodyStyle>
    <p:otherStyle>
      <a:defPPr>
        <a:defRPr lang="en-US"/>
      </a:defPPr>
      <a:lvl1pPr marL="0" algn="l" defTabSz="2194560" rtl="0" eaLnBrk="1" latinLnBrk="0" hangingPunct="1">
        <a:defRPr sz="8600" kern="1200">
          <a:solidFill>
            <a:schemeClr val="tx1"/>
          </a:solidFill>
          <a:latin typeface="+mn-lt"/>
          <a:ea typeface="+mn-ea"/>
          <a:cs typeface="+mn-cs"/>
        </a:defRPr>
      </a:lvl1pPr>
      <a:lvl2pPr marL="2194560" algn="l" defTabSz="2194560" rtl="0" eaLnBrk="1" latinLnBrk="0" hangingPunct="1">
        <a:defRPr sz="8600" kern="1200">
          <a:solidFill>
            <a:schemeClr val="tx1"/>
          </a:solidFill>
          <a:latin typeface="+mn-lt"/>
          <a:ea typeface="+mn-ea"/>
          <a:cs typeface="+mn-cs"/>
        </a:defRPr>
      </a:lvl2pPr>
      <a:lvl3pPr marL="4389120" algn="l" defTabSz="2194560" rtl="0" eaLnBrk="1" latinLnBrk="0" hangingPunct="1">
        <a:defRPr sz="8600" kern="1200">
          <a:solidFill>
            <a:schemeClr val="tx1"/>
          </a:solidFill>
          <a:latin typeface="+mn-lt"/>
          <a:ea typeface="+mn-ea"/>
          <a:cs typeface="+mn-cs"/>
        </a:defRPr>
      </a:lvl3pPr>
      <a:lvl4pPr marL="6583680" algn="l" defTabSz="2194560" rtl="0" eaLnBrk="1" latinLnBrk="0" hangingPunct="1">
        <a:defRPr sz="8600" kern="1200">
          <a:solidFill>
            <a:schemeClr val="tx1"/>
          </a:solidFill>
          <a:latin typeface="+mn-lt"/>
          <a:ea typeface="+mn-ea"/>
          <a:cs typeface="+mn-cs"/>
        </a:defRPr>
      </a:lvl4pPr>
      <a:lvl5pPr marL="8778240" algn="l" defTabSz="2194560" rtl="0" eaLnBrk="1" latinLnBrk="0" hangingPunct="1">
        <a:defRPr sz="8600" kern="1200">
          <a:solidFill>
            <a:schemeClr val="tx1"/>
          </a:solidFill>
          <a:latin typeface="+mn-lt"/>
          <a:ea typeface="+mn-ea"/>
          <a:cs typeface="+mn-cs"/>
        </a:defRPr>
      </a:lvl5pPr>
      <a:lvl6pPr marL="10972800" algn="l" defTabSz="2194560" rtl="0" eaLnBrk="1" latinLnBrk="0" hangingPunct="1">
        <a:defRPr sz="8600" kern="1200">
          <a:solidFill>
            <a:schemeClr val="tx1"/>
          </a:solidFill>
          <a:latin typeface="+mn-lt"/>
          <a:ea typeface="+mn-ea"/>
          <a:cs typeface="+mn-cs"/>
        </a:defRPr>
      </a:lvl6pPr>
      <a:lvl7pPr marL="13167360" algn="l" defTabSz="2194560" rtl="0" eaLnBrk="1" latinLnBrk="0" hangingPunct="1">
        <a:defRPr sz="8600" kern="1200">
          <a:solidFill>
            <a:schemeClr val="tx1"/>
          </a:solidFill>
          <a:latin typeface="+mn-lt"/>
          <a:ea typeface="+mn-ea"/>
          <a:cs typeface="+mn-cs"/>
        </a:defRPr>
      </a:lvl7pPr>
      <a:lvl8pPr marL="15361920" algn="l" defTabSz="2194560" rtl="0" eaLnBrk="1" latinLnBrk="0" hangingPunct="1">
        <a:defRPr sz="8600" kern="1200">
          <a:solidFill>
            <a:schemeClr val="tx1"/>
          </a:solidFill>
          <a:latin typeface="+mn-lt"/>
          <a:ea typeface="+mn-ea"/>
          <a:cs typeface="+mn-cs"/>
        </a:defRPr>
      </a:lvl8pPr>
      <a:lvl9pPr marL="17556480" algn="l" defTabSz="2194560" rtl="0" eaLnBrk="1" latinLnBrk="0" hangingPunct="1">
        <a:defRPr sz="8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3" Type="http://schemas.openxmlformats.org/officeDocument/2006/relationships/image" Target="../media/image1.jpg"/><Relationship Id="rId21" Type="http://schemas.openxmlformats.org/officeDocument/2006/relationships/image" Target="../media/image19.png"/><Relationship Id="rId7" Type="http://schemas.openxmlformats.org/officeDocument/2006/relationships/image" Target="../media/image5.jpeg"/><Relationship Id="rId12" Type="http://schemas.openxmlformats.org/officeDocument/2006/relationships/image" Target="../media/image10.png"/><Relationship Id="rId17" Type="http://schemas.openxmlformats.org/officeDocument/2006/relationships/image" Target="../media/image15.png"/><Relationship Id="rId2" Type="http://schemas.openxmlformats.org/officeDocument/2006/relationships/notesSlide" Target="../notesSlides/notesSlide1.xml"/><Relationship Id="rId16" Type="http://schemas.openxmlformats.org/officeDocument/2006/relationships/image" Target="../media/image14.png"/><Relationship Id="rId20"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jpeg"/><Relationship Id="rId15" Type="http://schemas.openxmlformats.org/officeDocument/2006/relationships/image" Target="../media/image13.pn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2.png"/><Relationship Id="rId9" Type="http://schemas.openxmlformats.org/officeDocument/2006/relationships/image" Target="../media/image7.gif"/><Relationship Id="rId1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20160802-1299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083" y="-34151"/>
            <a:ext cx="49377600" cy="32918400"/>
          </a:xfrm>
          <a:prstGeom prst="rect">
            <a:avLst/>
          </a:prstGeom>
        </p:spPr>
      </p:pic>
      <p:pic>
        <p:nvPicPr>
          <p:cNvPr id="13" name="Picture 53" descr="571px-US_Forest_Service"/>
          <p:cNvPicPr>
            <a:picLocks noChangeAspect="1" noChangeArrowheads="1"/>
          </p:cNvPicPr>
          <p:nvPr/>
        </p:nvPicPr>
        <p:blipFill>
          <a:blip r:embed="rId4" cstate="print"/>
          <a:srcRect/>
          <a:stretch>
            <a:fillRect/>
          </a:stretch>
        </p:blipFill>
        <p:spPr bwMode="auto">
          <a:xfrm>
            <a:off x="46928576" y="183824"/>
            <a:ext cx="2239696" cy="2286000"/>
          </a:xfrm>
          <a:prstGeom prst="rect">
            <a:avLst/>
          </a:prstGeom>
          <a:ln w="9525" cap="sq">
            <a:solidFill>
              <a:srgbClr val="000000"/>
            </a:solidFill>
            <a:prstDash val="solid"/>
            <a:miter lim="800000"/>
          </a:ln>
          <a:effectLst>
            <a:outerShdw blurRad="50800" dist="38100" dir="2700000" algn="tl" rotWithShape="0">
              <a:srgbClr val="000000">
                <a:alpha val="43000"/>
              </a:srgbClr>
            </a:outerShdw>
          </a:effectLst>
        </p:spPr>
      </p:pic>
      <p:pic>
        <p:nvPicPr>
          <p:cNvPr id="14" name="Picture 2" descr="Image result for airfir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926257" y="2520624"/>
            <a:ext cx="2240280" cy="1311639"/>
          </a:xfrm>
          <a:prstGeom prst="rect">
            <a:avLst/>
          </a:prstGeom>
          <a:ln w="9525"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xmlns="">
                <a:solidFill>
                  <a:srgbClr val="FFFFFF"/>
                </a:solidFill>
              </a14:hiddenFill>
            </a:ext>
          </a:extLst>
        </p:spPr>
      </p:pic>
      <p:pic>
        <p:nvPicPr>
          <p:cNvPr id="15" name="Picture 14"/>
          <p:cNvPicPr>
            <a:picLocks noChangeAspect="1"/>
          </p:cNvPicPr>
          <p:nvPr/>
        </p:nvPicPr>
        <p:blipFill>
          <a:blip r:embed="rId6"/>
          <a:stretch>
            <a:fillRect/>
          </a:stretch>
        </p:blipFill>
        <p:spPr>
          <a:xfrm>
            <a:off x="2972512" y="92240"/>
            <a:ext cx="2797554" cy="2286000"/>
          </a:xfrm>
          <a:prstGeom prst="rect">
            <a:avLst/>
          </a:prstGeom>
          <a:ln>
            <a:solidFill>
              <a:schemeClr val="tx1"/>
            </a:solidFill>
          </a:ln>
        </p:spPr>
      </p:pic>
      <p:sp>
        <p:nvSpPr>
          <p:cNvPr id="21" name="TextBox 20"/>
          <p:cNvSpPr txBox="1"/>
          <p:nvPr/>
        </p:nvSpPr>
        <p:spPr>
          <a:xfrm>
            <a:off x="6066919" y="91090"/>
            <a:ext cx="40386437" cy="3046988"/>
          </a:xfrm>
          <a:prstGeom prst="rect">
            <a:avLst/>
          </a:prstGeom>
          <a:noFill/>
        </p:spPr>
        <p:txBody>
          <a:bodyPr wrap="square" rtlCol="0">
            <a:spAutoFit/>
          </a:bodyPr>
          <a:lstStyle/>
          <a:p>
            <a:pPr algn="ctr"/>
            <a:r>
              <a:rPr lang="en-US" sz="9600" b="1" dirty="0"/>
              <a:t>Satellite Products for Decision Support During Wildfire Smoke Episodes</a:t>
            </a:r>
          </a:p>
          <a:p>
            <a:pPr algn="ctr"/>
            <a:r>
              <a:rPr lang="en-US" sz="9600" b="1" dirty="0"/>
              <a:t>– New Developments and Products for 2018 –</a:t>
            </a:r>
          </a:p>
        </p:txBody>
      </p:sp>
      <p:sp>
        <p:nvSpPr>
          <p:cNvPr id="22" name="TextBox 21"/>
          <p:cNvSpPr txBox="1"/>
          <p:nvPr/>
        </p:nvSpPr>
        <p:spPr>
          <a:xfrm>
            <a:off x="9347200" y="3164206"/>
            <a:ext cx="21324876" cy="2123658"/>
          </a:xfrm>
          <a:prstGeom prst="rect">
            <a:avLst/>
          </a:prstGeom>
          <a:noFill/>
        </p:spPr>
        <p:txBody>
          <a:bodyPr wrap="square" rtlCol="0">
            <a:spAutoFit/>
          </a:bodyPr>
          <a:lstStyle/>
          <a:p>
            <a:r>
              <a:rPr lang="en-US" sz="4400" dirty="0"/>
              <a:t>Susan O’Neill</a:t>
            </a:r>
            <a:r>
              <a:rPr lang="en-US" sz="4400" baseline="30000" dirty="0"/>
              <a:t>1</a:t>
            </a:r>
            <a:r>
              <a:rPr lang="en-US" sz="4400" dirty="0"/>
              <a:t>, Sim Larkin</a:t>
            </a:r>
            <a:r>
              <a:rPr lang="en-US" sz="4400" baseline="30000" dirty="0"/>
              <a:t>1</a:t>
            </a:r>
            <a:r>
              <a:rPr lang="en-US" sz="4400" dirty="0"/>
              <a:t>, Pete Lahm</a:t>
            </a:r>
            <a:r>
              <a:rPr lang="en-US" sz="4400" baseline="30000" dirty="0"/>
              <a:t>1</a:t>
            </a:r>
            <a:r>
              <a:rPr lang="en-US" sz="4400" dirty="0"/>
              <a:t>, Sean Raffuse</a:t>
            </a:r>
            <a:r>
              <a:rPr lang="en-US" sz="4400" baseline="30000" dirty="0"/>
              <a:t>4</a:t>
            </a:r>
            <a:r>
              <a:rPr lang="en-US" sz="4400" dirty="0"/>
              <a:t>, Amy Marsha</a:t>
            </a:r>
            <a:r>
              <a:rPr lang="en-US" sz="4400" baseline="30000" dirty="0"/>
              <a:t>2</a:t>
            </a:r>
            <a:r>
              <a:rPr lang="en-US" sz="4400" dirty="0"/>
              <a:t>, Jonathan Callahan</a:t>
            </a:r>
            <a:r>
              <a:rPr lang="en-US" sz="4400" baseline="30000" dirty="0"/>
              <a:t>3</a:t>
            </a:r>
            <a:r>
              <a:rPr lang="en-US" sz="4400" dirty="0"/>
              <a:t>,</a:t>
            </a:r>
            <a:r>
              <a:rPr lang="en-US" sz="4400" baseline="30000" dirty="0"/>
              <a:t> </a:t>
            </a:r>
            <a:r>
              <a:rPr lang="en-US" sz="4400" dirty="0"/>
              <a:t>Hellen Miller</a:t>
            </a:r>
            <a:r>
              <a:rPr lang="en-US" sz="4400" baseline="30000" dirty="0"/>
              <a:t>3</a:t>
            </a:r>
            <a:r>
              <a:rPr lang="en-US" sz="4400" dirty="0"/>
              <a:t>, </a:t>
            </a:r>
            <a:r>
              <a:rPr lang="en-US" sz="4400" dirty="0" err="1"/>
              <a:t>Yufei</a:t>
            </a:r>
            <a:r>
              <a:rPr lang="en-US" sz="4400" dirty="0"/>
              <a:t> Zou</a:t>
            </a:r>
            <a:r>
              <a:rPr lang="en-US" sz="4400" baseline="30000" dirty="0"/>
              <a:t>2</a:t>
            </a:r>
            <a:r>
              <a:rPr lang="en-US" sz="4400" dirty="0"/>
              <a:t>, Robert Solomon</a:t>
            </a:r>
            <a:r>
              <a:rPr lang="en-US" sz="4400" baseline="30000" dirty="0"/>
              <a:t>2</a:t>
            </a:r>
            <a:r>
              <a:rPr lang="en-US" sz="4400" dirty="0"/>
              <a:t>, Joel Dubowy</a:t>
            </a:r>
            <a:r>
              <a:rPr lang="en-US" sz="4400" baseline="30000" dirty="0"/>
              <a:t>2</a:t>
            </a:r>
            <a:r>
              <a:rPr lang="en-US" sz="4400" dirty="0"/>
              <a:t>, Gina Wing</a:t>
            </a:r>
            <a:r>
              <a:rPr lang="en-US" sz="4400" baseline="30000" dirty="0"/>
              <a:t>1</a:t>
            </a:r>
            <a:r>
              <a:rPr lang="en-US" sz="4400" dirty="0"/>
              <a:t>, Marlin Martinez</a:t>
            </a:r>
            <a:r>
              <a:rPr lang="en-US" sz="4400" baseline="30000" dirty="0"/>
              <a:t>2</a:t>
            </a:r>
            <a:r>
              <a:rPr lang="en-US" sz="4400" dirty="0"/>
              <a:t>, Miriam Rorig</a:t>
            </a:r>
            <a:r>
              <a:rPr lang="en-US" sz="4400" baseline="30000" dirty="0"/>
              <a:t>1</a:t>
            </a:r>
            <a:r>
              <a:rPr lang="en-US" sz="4400" dirty="0"/>
              <a:t>, David Askov</a:t>
            </a:r>
            <a:r>
              <a:rPr lang="en-US" sz="4400" baseline="30000" dirty="0"/>
              <a:t>2</a:t>
            </a:r>
          </a:p>
        </p:txBody>
      </p:sp>
      <p:sp>
        <p:nvSpPr>
          <p:cNvPr id="24" name="TextBox 23"/>
          <p:cNvSpPr txBox="1"/>
          <p:nvPr/>
        </p:nvSpPr>
        <p:spPr>
          <a:xfrm>
            <a:off x="30941704" y="3112059"/>
            <a:ext cx="11286497" cy="2308324"/>
          </a:xfrm>
          <a:prstGeom prst="rect">
            <a:avLst/>
          </a:prstGeom>
          <a:noFill/>
        </p:spPr>
        <p:txBody>
          <a:bodyPr wrap="square" rtlCol="0">
            <a:spAutoFit/>
          </a:bodyPr>
          <a:lstStyle/>
          <a:p>
            <a:r>
              <a:rPr lang="en-US" sz="3600" baseline="30000" dirty="0"/>
              <a:t>1</a:t>
            </a:r>
            <a:r>
              <a:rPr lang="en-US" sz="3600" dirty="0"/>
              <a:t>USDA Forest Service, Seattle, WA, Washington DC</a:t>
            </a:r>
          </a:p>
          <a:p>
            <a:r>
              <a:rPr lang="en-US" sz="3600" baseline="30000" dirty="0"/>
              <a:t>2</a:t>
            </a:r>
            <a:r>
              <a:rPr lang="en-US" sz="3600" dirty="0"/>
              <a:t>University of Washington, Seattle, WA</a:t>
            </a:r>
          </a:p>
          <a:p>
            <a:r>
              <a:rPr lang="en-US" sz="3600" baseline="30000" dirty="0"/>
              <a:t>3</a:t>
            </a:r>
            <a:r>
              <a:rPr lang="en-US" sz="3600" dirty="0"/>
              <a:t>Mazama Science, Seattle, WA</a:t>
            </a:r>
          </a:p>
          <a:p>
            <a:r>
              <a:rPr lang="en-US" sz="3600" baseline="30000" dirty="0"/>
              <a:t>4</a:t>
            </a:r>
            <a:r>
              <a:rPr lang="en-US" sz="3600" dirty="0"/>
              <a:t>University of California, Davis, CA</a:t>
            </a:r>
          </a:p>
        </p:txBody>
      </p:sp>
      <p:sp>
        <p:nvSpPr>
          <p:cNvPr id="23" name="TextBox 22"/>
          <p:cNvSpPr txBox="1"/>
          <p:nvPr/>
        </p:nvSpPr>
        <p:spPr>
          <a:xfrm>
            <a:off x="696851" y="6160357"/>
            <a:ext cx="15678800" cy="13634500"/>
          </a:xfrm>
          <a:prstGeom prst="rect">
            <a:avLst/>
          </a:prstGeom>
          <a:solidFill>
            <a:schemeClr val="accent6">
              <a:lumMod val="75000"/>
              <a:alpha val="25000"/>
            </a:schemeClr>
          </a:solidFill>
          <a:ln>
            <a:solidFill>
              <a:schemeClr val="tx1"/>
            </a:solidFill>
          </a:ln>
          <a:effectLst>
            <a:outerShdw blurRad="50800" dist="38100" dir="2700000" algn="tl" rotWithShape="0">
              <a:srgbClr val="000000">
                <a:alpha val="20000"/>
              </a:srgbClr>
            </a:outerShdw>
          </a:effectLst>
        </p:spPr>
        <p:txBody>
          <a:bodyPr wrap="square" rtlCol="0">
            <a:spAutoFit/>
          </a:bodyPr>
          <a:lstStyle/>
          <a:p>
            <a:r>
              <a:rPr lang="en-US" sz="4400" u="sng" dirty="0">
                <a:solidFill>
                  <a:srgbClr val="FFFFFF"/>
                </a:solidFill>
              </a:rPr>
              <a:t>Goal:</a:t>
            </a:r>
            <a:r>
              <a:rPr lang="en-US" sz="4400" dirty="0">
                <a:solidFill>
                  <a:srgbClr val="FFFFFF"/>
                </a:solidFill>
              </a:rPr>
              <a:t> Facilitate the adoption and use of earth observations into the decisions, communications and response of wildfire Incident Management Teams (IMT) and local public health and air quality agencies during wildfire smoke events.</a:t>
            </a:r>
          </a:p>
          <a:p>
            <a:endParaRPr lang="en-US" sz="4400" u="sng" dirty="0">
              <a:solidFill>
                <a:srgbClr val="FFFFFF"/>
              </a:solidFill>
            </a:endParaRPr>
          </a:p>
          <a:p>
            <a:r>
              <a:rPr lang="en-US" sz="4400" u="sng" dirty="0">
                <a:solidFill>
                  <a:srgbClr val="FFFFFF"/>
                </a:solidFill>
              </a:rPr>
              <a:t>Baseline Activities:</a:t>
            </a:r>
            <a:r>
              <a:rPr lang="en-US" sz="4400" dirty="0">
                <a:solidFill>
                  <a:srgbClr val="FFFFFF"/>
                </a:solidFill>
              </a:rPr>
              <a:t> (1) mine, analyze, synthesize, and deliver earth observations in tailored formats to Air Resource Advisors (ARAs) and health and air quality agencies;  (2) enhance the use of earth observations for smoke model evaluation and validation; and (3) enhance the use of earth observations within the smoke prediction modeling chain. </a:t>
            </a:r>
          </a:p>
          <a:p>
            <a:endParaRPr lang="en-US" sz="4400" u="sng" dirty="0">
              <a:solidFill>
                <a:srgbClr val="FFFFFF"/>
              </a:solidFill>
            </a:endParaRPr>
          </a:p>
          <a:p>
            <a:r>
              <a:rPr lang="en-US" sz="4400" u="sng" dirty="0">
                <a:solidFill>
                  <a:srgbClr val="FFFFFF"/>
                </a:solidFill>
              </a:rPr>
              <a:t>Collaborators/Stakeholders</a:t>
            </a:r>
          </a:p>
          <a:p>
            <a:pPr marL="685800" indent="-685800">
              <a:buFont typeface="Wingdings" charset="2"/>
              <a:buChar char="Ø"/>
            </a:pPr>
            <a:r>
              <a:rPr lang="en-US" sz="4400" dirty="0" err="1">
                <a:solidFill>
                  <a:srgbClr val="FFFFFF"/>
                </a:solidFill>
              </a:rPr>
              <a:t>Wildland</a:t>
            </a:r>
            <a:r>
              <a:rPr lang="en-US" sz="4400" dirty="0">
                <a:solidFill>
                  <a:srgbClr val="FFFFFF"/>
                </a:solidFill>
              </a:rPr>
              <a:t> Fire Air Quality Response Program (WFAQRP)</a:t>
            </a:r>
          </a:p>
          <a:p>
            <a:pPr marL="685800" indent="-685800">
              <a:buFont typeface="Wingdings" charset="2"/>
              <a:buChar char="Ø"/>
            </a:pPr>
            <a:r>
              <a:rPr lang="en-US" sz="4400" dirty="0">
                <a:solidFill>
                  <a:srgbClr val="FFFFFF"/>
                </a:solidFill>
              </a:rPr>
              <a:t>National Oceanic and Atmospheric Administration (NOAA)</a:t>
            </a:r>
          </a:p>
          <a:p>
            <a:pPr marL="685800" indent="-685800">
              <a:buFont typeface="Wingdings" charset="2"/>
              <a:buChar char="Ø"/>
            </a:pPr>
            <a:r>
              <a:rPr lang="en-US" sz="4400" dirty="0">
                <a:solidFill>
                  <a:srgbClr val="FFFFFF"/>
                </a:solidFill>
              </a:rPr>
              <a:t>USDA Forest Service</a:t>
            </a:r>
          </a:p>
          <a:p>
            <a:pPr marL="685800" indent="-685800">
              <a:buFont typeface="Wingdings" charset="2"/>
              <a:buChar char="Ø"/>
            </a:pPr>
            <a:r>
              <a:rPr lang="en-US" sz="4400" dirty="0">
                <a:solidFill>
                  <a:srgbClr val="FFFFFF"/>
                </a:solidFill>
              </a:rPr>
              <a:t>US DOI National Park Service</a:t>
            </a:r>
          </a:p>
          <a:p>
            <a:pPr marL="685800" indent="-685800">
              <a:buFont typeface="Wingdings" charset="2"/>
              <a:buChar char="Ø"/>
            </a:pPr>
            <a:r>
              <a:rPr lang="en-US" sz="4400" dirty="0">
                <a:solidFill>
                  <a:srgbClr val="FFFFFF"/>
                </a:solidFill>
              </a:rPr>
              <a:t>Environment and Climate Change Canada</a:t>
            </a:r>
          </a:p>
          <a:p>
            <a:pPr marL="685800" indent="-685800">
              <a:buFont typeface="Wingdings" charset="2"/>
              <a:buChar char="Ø"/>
            </a:pPr>
            <a:r>
              <a:rPr lang="en-US" sz="4400" dirty="0">
                <a:solidFill>
                  <a:srgbClr val="FFFFFF"/>
                </a:solidFill>
              </a:rPr>
              <a:t>Natural Resources Canada</a:t>
            </a:r>
          </a:p>
          <a:p>
            <a:pPr marL="685800" indent="-685800">
              <a:buFont typeface="Wingdings" charset="2"/>
              <a:buChar char="Ø"/>
            </a:pPr>
            <a:r>
              <a:rPr lang="en-US" sz="4400" dirty="0">
                <a:solidFill>
                  <a:srgbClr val="FFFFFF"/>
                </a:solidFill>
              </a:rPr>
              <a:t>Smoke Blogs – Public</a:t>
            </a:r>
          </a:p>
        </p:txBody>
      </p:sp>
      <p:pic>
        <p:nvPicPr>
          <p:cNvPr id="17" name="Picture 16" descr="Graphic_AQAST_alterted.jp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6506101" y="6146804"/>
            <a:ext cx="10640480" cy="13648053"/>
          </a:xfrm>
          <a:prstGeom prst="rect">
            <a:avLst/>
          </a:prstGeom>
          <a:ln>
            <a:solidFill>
              <a:schemeClr val="tx1"/>
            </a:solidFill>
          </a:ln>
        </p:spPr>
      </p:pic>
      <p:pic>
        <p:nvPicPr>
          <p:cNvPr id="29" name="Picture 28"/>
          <p:cNvPicPr>
            <a:picLocks noChangeAspect="1"/>
          </p:cNvPicPr>
          <p:nvPr/>
        </p:nvPicPr>
        <p:blipFill rotWithShape="1">
          <a:blip r:embed="rId8">
            <a:extLst>
              <a:ext uri="{28A0092B-C50C-407E-A947-70E740481C1C}">
                <a14:useLocalDpi xmlns:a14="http://schemas.microsoft.com/office/drawing/2010/main" val="0"/>
              </a:ext>
            </a:extLst>
          </a:blip>
          <a:srcRect l="27801" t="16880" r="6874" b="12560"/>
          <a:stretch/>
        </p:blipFill>
        <p:spPr>
          <a:xfrm>
            <a:off x="28446165" y="7735199"/>
            <a:ext cx="9144000" cy="6172986"/>
          </a:xfrm>
          <a:prstGeom prst="rect">
            <a:avLst/>
          </a:prstGeom>
        </p:spPr>
      </p:pic>
      <p:sp>
        <p:nvSpPr>
          <p:cNvPr id="32" name="TextBox 31"/>
          <p:cNvSpPr txBox="1"/>
          <p:nvPr/>
        </p:nvSpPr>
        <p:spPr>
          <a:xfrm>
            <a:off x="28436041" y="6187526"/>
            <a:ext cx="10390685" cy="1446550"/>
          </a:xfrm>
          <a:prstGeom prst="rect">
            <a:avLst/>
          </a:prstGeom>
          <a:noFill/>
        </p:spPr>
        <p:txBody>
          <a:bodyPr wrap="square" rtlCol="0">
            <a:spAutoFit/>
          </a:bodyPr>
          <a:lstStyle/>
          <a:p>
            <a:r>
              <a:rPr lang="en-US" sz="4400" b="1" dirty="0"/>
              <a:t>2017 WILDFIRE SEASON</a:t>
            </a:r>
          </a:p>
          <a:p>
            <a:r>
              <a:rPr lang="en-US" sz="4400" b="1" dirty="0"/>
              <a:t>DISSEMINATION OF SMOKE INFORMATION</a:t>
            </a:r>
          </a:p>
        </p:txBody>
      </p:sp>
      <p:sp>
        <p:nvSpPr>
          <p:cNvPr id="33" name="TextBox 32"/>
          <p:cNvSpPr txBox="1"/>
          <p:nvPr/>
        </p:nvSpPr>
        <p:spPr>
          <a:xfrm>
            <a:off x="28415770" y="14250842"/>
            <a:ext cx="10258703" cy="5509200"/>
          </a:xfrm>
          <a:prstGeom prst="rect">
            <a:avLst/>
          </a:prstGeom>
          <a:solidFill>
            <a:schemeClr val="bg1"/>
          </a:solidFill>
        </p:spPr>
        <p:txBody>
          <a:bodyPr wrap="square" rtlCol="0">
            <a:spAutoFit/>
          </a:bodyPr>
          <a:lstStyle/>
          <a:p>
            <a:r>
              <a:rPr lang="en-US" sz="4400" dirty="0"/>
              <a:t>WEB DELIVERY</a:t>
            </a:r>
          </a:p>
          <a:p>
            <a:pPr marL="685800" indent="-685800">
              <a:buFont typeface="Wingdings" charset="2"/>
              <a:buChar char="Ø"/>
            </a:pPr>
            <a:r>
              <a:rPr lang="en-US" sz="4400" dirty="0"/>
              <a:t>1.4 million hits</a:t>
            </a:r>
          </a:p>
          <a:p>
            <a:pPr marL="685800" indent="-685800">
              <a:buFont typeface="Wingdings" charset="2"/>
              <a:buChar char="Ø"/>
            </a:pPr>
            <a:r>
              <a:rPr lang="en-US" sz="4400" dirty="0"/>
              <a:t>144K hits, Sept 4, 2017</a:t>
            </a:r>
          </a:p>
          <a:p>
            <a:pPr marL="685800" indent="-685800">
              <a:buFont typeface="Wingdings" charset="2"/>
              <a:buChar char="Ø"/>
            </a:pPr>
            <a:r>
              <a:rPr lang="en-US" sz="4400" dirty="0"/>
              <a:t>260,000 unique visitors</a:t>
            </a:r>
          </a:p>
          <a:p>
            <a:r>
              <a:rPr lang="en-US" sz="4400" dirty="0"/>
              <a:t>Substantial increase (greater than x2) over 2016</a:t>
            </a:r>
          </a:p>
          <a:p>
            <a:r>
              <a:rPr lang="en-US" sz="4400" dirty="0"/>
              <a:t>Health and Air Quality Agencies in: CA, OR, WA, ID, MT, NV, AZ, NM, CO, WY, FL, GA</a:t>
            </a:r>
          </a:p>
        </p:txBody>
      </p:sp>
      <p:pic>
        <p:nvPicPr>
          <p:cNvPr id="34" name="Picture 33" descr="nasa-logo.gif"/>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232310" y="94924"/>
            <a:ext cx="2670090" cy="2286000"/>
          </a:xfrm>
          <a:prstGeom prst="rect">
            <a:avLst/>
          </a:prstGeom>
          <a:effectLst/>
        </p:spPr>
      </p:pic>
      <p:sp>
        <p:nvSpPr>
          <p:cNvPr id="27" name="TextBox 26"/>
          <p:cNvSpPr txBox="1"/>
          <p:nvPr/>
        </p:nvSpPr>
        <p:spPr>
          <a:xfrm>
            <a:off x="17551341" y="20742034"/>
            <a:ext cx="9479309" cy="4154984"/>
          </a:xfrm>
          <a:prstGeom prst="rect">
            <a:avLst/>
          </a:prstGeom>
          <a:solidFill>
            <a:schemeClr val="bg1"/>
          </a:solidFill>
        </p:spPr>
        <p:txBody>
          <a:bodyPr wrap="square" rtlCol="0">
            <a:spAutoFit/>
          </a:bodyPr>
          <a:lstStyle/>
          <a:p>
            <a:r>
              <a:rPr lang="en-US" sz="4400" dirty="0"/>
              <a:t>VIIRS/MODIS/GOES Fire Activity</a:t>
            </a:r>
          </a:p>
          <a:p>
            <a:pPr marL="571500" indent="-571500">
              <a:buFont typeface="Wingdings" charset="0"/>
              <a:buChar char="Ø"/>
            </a:pPr>
            <a:r>
              <a:rPr lang="en-US" sz="4400" dirty="0"/>
              <a:t>New clustering approach for retrospective studies</a:t>
            </a:r>
          </a:p>
          <a:p>
            <a:pPr marL="571500" indent="-571500">
              <a:buFont typeface="Wingdings" charset="0"/>
              <a:buChar char="Ø"/>
            </a:pPr>
            <a:r>
              <a:rPr lang="en-US" sz="4400" dirty="0"/>
              <a:t>OMI NO2 Tiger Team</a:t>
            </a:r>
          </a:p>
          <a:p>
            <a:pPr marL="571500" indent="-571500">
              <a:buFont typeface="Wingdings" charset="0"/>
              <a:buChar char="Ø"/>
            </a:pPr>
            <a:r>
              <a:rPr lang="en-US" sz="4400" dirty="0"/>
              <a:t>Canadian Fire Emissions (CWFIS, MODIS)</a:t>
            </a:r>
          </a:p>
        </p:txBody>
      </p:sp>
      <p:sp>
        <p:nvSpPr>
          <p:cNvPr id="3" name="TextBox 2"/>
          <p:cNvSpPr txBox="1"/>
          <p:nvPr/>
        </p:nvSpPr>
        <p:spPr>
          <a:xfrm>
            <a:off x="40599192" y="6193842"/>
            <a:ext cx="7968902" cy="2123658"/>
          </a:xfrm>
          <a:prstGeom prst="rect">
            <a:avLst/>
          </a:prstGeom>
          <a:noFill/>
        </p:spPr>
        <p:txBody>
          <a:bodyPr wrap="square" rtlCol="0">
            <a:spAutoFit/>
          </a:bodyPr>
          <a:lstStyle/>
          <a:p>
            <a:r>
              <a:rPr lang="en-US" sz="4400" b="1" dirty="0"/>
              <a:t>MODIS: MAIAC AEROSOL OPTICAL THICKNESS – OCTOBER 2017 NORTHERN CALIFORNIA</a:t>
            </a:r>
          </a:p>
        </p:txBody>
      </p:sp>
      <p:sp>
        <p:nvSpPr>
          <p:cNvPr id="52" name="Oval 51"/>
          <p:cNvSpPr/>
          <p:nvPr/>
        </p:nvSpPr>
        <p:spPr>
          <a:xfrm>
            <a:off x="39605544" y="26392776"/>
            <a:ext cx="457200" cy="520700"/>
          </a:xfrm>
          <a:prstGeom prst="ellipse">
            <a:avLst/>
          </a:prstGeom>
          <a:noFill/>
          <a:ln w="508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Oval 50"/>
          <p:cNvSpPr/>
          <p:nvPr/>
        </p:nvSpPr>
        <p:spPr>
          <a:xfrm>
            <a:off x="42357065" y="28308020"/>
            <a:ext cx="457200" cy="520700"/>
          </a:xfrm>
          <a:prstGeom prst="ellipse">
            <a:avLst/>
          </a:prstGeom>
          <a:noFill/>
          <a:ln w="508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5" name="TextBox 64"/>
          <p:cNvSpPr txBox="1"/>
          <p:nvPr/>
        </p:nvSpPr>
        <p:spPr>
          <a:xfrm>
            <a:off x="40353372" y="28829809"/>
            <a:ext cx="8350382" cy="3170099"/>
          </a:xfrm>
          <a:prstGeom prst="rect">
            <a:avLst/>
          </a:prstGeom>
          <a:noFill/>
        </p:spPr>
        <p:txBody>
          <a:bodyPr wrap="square" rtlCol="0">
            <a:spAutoFit/>
          </a:bodyPr>
          <a:lstStyle/>
          <a:p>
            <a:r>
              <a:rPr lang="en-US" sz="4000" dirty="0">
                <a:solidFill>
                  <a:schemeClr val="bg1"/>
                </a:solidFill>
              </a:rPr>
              <a:t>Top to Bottom: 1) MAIAC AOT and EPA </a:t>
            </a:r>
            <a:r>
              <a:rPr lang="en-US" sz="4000" dirty="0" err="1">
                <a:solidFill>
                  <a:schemeClr val="bg1"/>
                </a:solidFill>
              </a:rPr>
              <a:t>AIRNOWTech</a:t>
            </a:r>
            <a:r>
              <a:rPr lang="en-US" sz="4000" dirty="0">
                <a:solidFill>
                  <a:schemeClr val="bg1"/>
                </a:solidFill>
              </a:rPr>
              <a:t>, 2-3) AOT/AQI threshold relationship, 4) 1-hr PM2.5 Concentrations, BlueSky near-surface 1-hr PM2.5 concentrations.</a:t>
            </a:r>
          </a:p>
        </p:txBody>
      </p:sp>
      <p:pic>
        <p:nvPicPr>
          <p:cNvPr id="12" name="Picture 11"/>
          <p:cNvPicPr>
            <a:picLocks noChangeAspect="1"/>
          </p:cNvPicPr>
          <p:nvPr/>
        </p:nvPicPr>
        <p:blipFill>
          <a:blip r:embed="rId10"/>
          <a:stretch>
            <a:fillRect/>
          </a:stretch>
        </p:blipFill>
        <p:spPr>
          <a:xfrm>
            <a:off x="40488430" y="23967461"/>
            <a:ext cx="7315200" cy="4692598"/>
          </a:xfrm>
          <a:prstGeom prst="rect">
            <a:avLst/>
          </a:prstGeom>
        </p:spPr>
      </p:pic>
      <p:sp>
        <p:nvSpPr>
          <p:cNvPr id="6" name="TextBox 5">
            <a:extLst>
              <a:ext uri="{FF2B5EF4-FFF2-40B4-BE49-F238E27FC236}">
                <a16:creationId xmlns:a16="http://schemas.microsoft.com/office/drawing/2014/main" id="{A383512E-A630-B74A-B77E-6308F0E8C543}"/>
              </a:ext>
            </a:extLst>
          </p:cNvPr>
          <p:cNvSpPr txBox="1"/>
          <p:nvPr/>
        </p:nvSpPr>
        <p:spPr>
          <a:xfrm>
            <a:off x="696852" y="20594698"/>
            <a:ext cx="14149634" cy="769441"/>
          </a:xfrm>
          <a:prstGeom prst="rect">
            <a:avLst/>
          </a:prstGeom>
          <a:noFill/>
        </p:spPr>
        <p:txBody>
          <a:bodyPr wrap="square" rtlCol="0">
            <a:spAutoFit/>
          </a:bodyPr>
          <a:lstStyle/>
          <a:p>
            <a:r>
              <a:rPr lang="en-US" sz="4400" b="1" dirty="0"/>
              <a:t>GOES-16: REAL-TIME SMOKE FORECAST INITIALIZATION</a:t>
            </a:r>
          </a:p>
        </p:txBody>
      </p:sp>
      <p:sp>
        <p:nvSpPr>
          <p:cNvPr id="8" name="TextBox 7">
            <a:extLst>
              <a:ext uri="{FF2B5EF4-FFF2-40B4-BE49-F238E27FC236}">
                <a16:creationId xmlns:a16="http://schemas.microsoft.com/office/drawing/2014/main" id="{03AE6A9B-7589-5A46-8E29-030E4393DD10}"/>
              </a:ext>
            </a:extLst>
          </p:cNvPr>
          <p:cNvSpPr txBox="1"/>
          <p:nvPr/>
        </p:nvSpPr>
        <p:spPr>
          <a:xfrm>
            <a:off x="605691" y="21481482"/>
            <a:ext cx="8007482" cy="2800767"/>
          </a:xfrm>
          <a:prstGeom prst="rect">
            <a:avLst/>
          </a:prstGeom>
          <a:noFill/>
        </p:spPr>
        <p:txBody>
          <a:bodyPr wrap="square" rtlCol="0">
            <a:spAutoFit/>
          </a:bodyPr>
          <a:lstStyle/>
          <a:p>
            <a:pPr marL="571500" indent="-571500">
              <a:buFont typeface="Wingdings" pitchFamily="2" charset="2"/>
              <a:buChar char="Ø"/>
            </a:pPr>
            <a:r>
              <a:rPr lang="en-US" sz="4400" dirty="0"/>
              <a:t>FDC Product, 5-min CONUS</a:t>
            </a:r>
          </a:p>
          <a:p>
            <a:pPr marL="571500" indent="-571500">
              <a:buFont typeface="Wingdings" pitchFamily="2" charset="2"/>
              <a:buChar char="Ø"/>
            </a:pPr>
            <a:r>
              <a:rPr lang="en-US" sz="4400" dirty="0"/>
              <a:t>Variables: Fire Radiative Power, Fire Area, Fire Temperature, Smoke Mask, Data Quality Flag</a:t>
            </a:r>
          </a:p>
        </p:txBody>
      </p:sp>
      <p:pic>
        <p:nvPicPr>
          <p:cNvPr id="26" name="Picture 25">
            <a:extLst>
              <a:ext uri="{FF2B5EF4-FFF2-40B4-BE49-F238E27FC236}">
                <a16:creationId xmlns:a16="http://schemas.microsoft.com/office/drawing/2014/main" id="{D553135D-9A0F-FD4E-862C-0FC2979C1218}"/>
              </a:ext>
            </a:extLst>
          </p:cNvPr>
          <p:cNvPicPr>
            <a:picLocks noChangeAspect="1"/>
          </p:cNvPicPr>
          <p:nvPr/>
        </p:nvPicPr>
        <p:blipFill>
          <a:blip r:embed="rId11"/>
          <a:stretch>
            <a:fillRect/>
          </a:stretch>
        </p:blipFill>
        <p:spPr>
          <a:xfrm>
            <a:off x="729560" y="24949544"/>
            <a:ext cx="6611112" cy="6020605"/>
          </a:xfrm>
          <a:prstGeom prst="rect">
            <a:avLst/>
          </a:prstGeom>
        </p:spPr>
      </p:pic>
      <p:pic>
        <p:nvPicPr>
          <p:cNvPr id="37" name="Picture 36">
            <a:extLst>
              <a:ext uri="{FF2B5EF4-FFF2-40B4-BE49-F238E27FC236}">
                <a16:creationId xmlns:a16="http://schemas.microsoft.com/office/drawing/2014/main" id="{D26A7DF3-2B83-854C-A7A3-A7283F7A7C57}"/>
              </a:ext>
            </a:extLst>
          </p:cNvPr>
          <p:cNvPicPr>
            <a:picLocks noChangeAspect="1"/>
          </p:cNvPicPr>
          <p:nvPr/>
        </p:nvPicPr>
        <p:blipFill>
          <a:blip r:embed="rId12"/>
          <a:stretch>
            <a:fillRect/>
          </a:stretch>
        </p:blipFill>
        <p:spPr>
          <a:xfrm>
            <a:off x="804276" y="30529020"/>
            <a:ext cx="4470400" cy="368300"/>
          </a:xfrm>
          <a:prstGeom prst="rect">
            <a:avLst/>
          </a:prstGeom>
        </p:spPr>
      </p:pic>
      <p:sp>
        <p:nvSpPr>
          <p:cNvPr id="40" name="Rectangle 39">
            <a:extLst>
              <a:ext uri="{FF2B5EF4-FFF2-40B4-BE49-F238E27FC236}">
                <a16:creationId xmlns:a16="http://schemas.microsoft.com/office/drawing/2014/main" id="{57294F26-3AEC-A84D-B12F-9F2DCCF2EFE9}"/>
              </a:ext>
            </a:extLst>
          </p:cNvPr>
          <p:cNvSpPr/>
          <p:nvPr/>
        </p:nvSpPr>
        <p:spPr>
          <a:xfrm>
            <a:off x="605691" y="20550648"/>
            <a:ext cx="16387962" cy="11085957"/>
          </a:xfrm>
          <a:prstGeom prst="rect">
            <a:avLst/>
          </a:prstGeom>
          <a:noFill/>
          <a:ln w="254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3" name="Content Placeholder 4">
            <a:extLst>
              <a:ext uri="{FF2B5EF4-FFF2-40B4-BE49-F238E27FC236}">
                <a16:creationId xmlns:a16="http://schemas.microsoft.com/office/drawing/2014/main" id="{C0528D38-B3D1-C440-93A6-AF4C072C1B58}"/>
              </a:ext>
            </a:extLst>
          </p:cNvPr>
          <p:cNvPicPr>
            <a:picLocks noChangeAspect="1"/>
          </p:cNvPicPr>
          <p:nvPr/>
        </p:nvPicPr>
        <p:blipFill>
          <a:blip r:embed="rId13"/>
          <a:stretch>
            <a:fillRect/>
          </a:stretch>
        </p:blipFill>
        <p:spPr>
          <a:xfrm>
            <a:off x="32701720" y="24429291"/>
            <a:ext cx="6364640" cy="5573769"/>
          </a:xfrm>
          <a:prstGeom prst="rect">
            <a:avLst/>
          </a:prstGeom>
        </p:spPr>
      </p:pic>
      <p:sp>
        <p:nvSpPr>
          <p:cNvPr id="42" name="TextBox 41">
            <a:extLst>
              <a:ext uri="{FF2B5EF4-FFF2-40B4-BE49-F238E27FC236}">
                <a16:creationId xmlns:a16="http://schemas.microsoft.com/office/drawing/2014/main" id="{3FEDD1BC-8A24-7340-AA52-678275EDD3F7}"/>
              </a:ext>
            </a:extLst>
          </p:cNvPr>
          <p:cNvSpPr txBox="1"/>
          <p:nvPr/>
        </p:nvSpPr>
        <p:spPr>
          <a:xfrm>
            <a:off x="28084659" y="20656974"/>
            <a:ext cx="11366700" cy="3477875"/>
          </a:xfrm>
          <a:prstGeom prst="rect">
            <a:avLst/>
          </a:prstGeom>
          <a:solidFill>
            <a:schemeClr val="tx1"/>
          </a:solidFill>
        </p:spPr>
        <p:txBody>
          <a:bodyPr wrap="square" rtlCol="0">
            <a:spAutoFit/>
          </a:bodyPr>
          <a:lstStyle/>
          <a:p>
            <a:r>
              <a:rPr lang="en-US" sz="4400" b="1" dirty="0">
                <a:solidFill>
                  <a:schemeClr val="bg1"/>
                </a:solidFill>
              </a:rPr>
              <a:t>NASA GEOS – A SOLUTION FOR COUPLED SMOKE-METEOROLOGICAL IMPACTS</a:t>
            </a:r>
          </a:p>
          <a:p>
            <a:r>
              <a:rPr lang="en-US" sz="4400" u="sng" dirty="0">
                <a:solidFill>
                  <a:schemeClr val="bg1"/>
                </a:solidFill>
              </a:rPr>
              <a:t>Problem</a:t>
            </a:r>
            <a:r>
              <a:rPr lang="en-US" sz="4400" dirty="0">
                <a:solidFill>
                  <a:schemeClr val="bg1"/>
                </a:solidFill>
              </a:rPr>
              <a:t>: Dense smoke resulted in substantial cooling across PNW – not picked up in the WRF forecast modeling</a:t>
            </a:r>
          </a:p>
        </p:txBody>
      </p:sp>
      <p:sp>
        <p:nvSpPr>
          <p:cNvPr id="43" name="Rectangle 42">
            <a:extLst>
              <a:ext uri="{FF2B5EF4-FFF2-40B4-BE49-F238E27FC236}">
                <a16:creationId xmlns:a16="http://schemas.microsoft.com/office/drawing/2014/main" id="{C51709AE-17A1-F441-A508-F8719DDCB181}"/>
              </a:ext>
            </a:extLst>
          </p:cNvPr>
          <p:cNvSpPr/>
          <p:nvPr/>
        </p:nvSpPr>
        <p:spPr>
          <a:xfrm>
            <a:off x="27954513" y="6187526"/>
            <a:ext cx="11526151" cy="13607331"/>
          </a:xfrm>
          <a:prstGeom prst="rect">
            <a:avLst/>
          </a:prstGeom>
          <a:noFill/>
          <a:ln w="254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BE8EFC88-8A94-7744-94A0-C0E41090EA73}"/>
              </a:ext>
            </a:extLst>
          </p:cNvPr>
          <p:cNvSpPr/>
          <p:nvPr/>
        </p:nvSpPr>
        <p:spPr>
          <a:xfrm>
            <a:off x="40254650" y="6193842"/>
            <a:ext cx="8346064" cy="25770609"/>
          </a:xfrm>
          <a:prstGeom prst="rect">
            <a:avLst/>
          </a:prstGeom>
          <a:noFill/>
          <a:ln w="254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7ABDBA93-EBDF-3C42-8F73-F2026ACB8150}"/>
              </a:ext>
            </a:extLst>
          </p:cNvPr>
          <p:cNvSpPr/>
          <p:nvPr/>
        </p:nvSpPr>
        <p:spPr>
          <a:xfrm>
            <a:off x="17303723" y="20537870"/>
            <a:ext cx="9974416" cy="11770930"/>
          </a:xfrm>
          <a:prstGeom prst="rect">
            <a:avLst/>
          </a:prstGeom>
          <a:noFill/>
          <a:ln w="254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A0824A87-F707-6647-A19A-3AE9210CDB18}"/>
              </a:ext>
            </a:extLst>
          </p:cNvPr>
          <p:cNvSpPr/>
          <p:nvPr/>
        </p:nvSpPr>
        <p:spPr>
          <a:xfrm>
            <a:off x="28015941" y="20594698"/>
            <a:ext cx="11435418" cy="10998438"/>
          </a:xfrm>
          <a:prstGeom prst="rect">
            <a:avLst/>
          </a:prstGeom>
          <a:noFill/>
          <a:ln w="2540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TextBox 47">
            <a:extLst>
              <a:ext uri="{FF2B5EF4-FFF2-40B4-BE49-F238E27FC236}">
                <a16:creationId xmlns:a16="http://schemas.microsoft.com/office/drawing/2014/main" id="{A7772BB4-7988-4A45-B488-E61B0674CEF4}"/>
              </a:ext>
            </a:extLst>
          </p:cNvPr>
          <p:cNvSpPr txBox="1"/>
          <p:nvPr/>
        </p:nvSpPr>
        <p:spPr>
          <a:xfrm>
            <a:off x="28015941" y="24202819"/>
            <a:ext cx="4531593" cy="7540526"/>
          </a:xfrm>
          <a:prstGeom prst="rect">
            <a:avLst/>
          </a:prstGeom>
          <a:noFill/>
        </p:spPr>
        <p:txBody>
          <a:bodyPr wrap="square" rtlCol="0">
            <a:spAutoFit/>
          </a:bodyPr>
          <a:lstStyle/>
          <a:p>
            <a:r>
              <a:rPr lang="en-US" sz="4400" u="sng" dirty="0">
                <a:solidFill>
                  <a:schemeClr val="bg1"/>
                </a:solidFill>
              </a:rPr>
              <a:t>Potential Solution</a:t>
            </a:r>
            <a:r>
              <a:rPr lang="en-US" sz="4400" dirty="0">
                <a:solidFill>
                  <a:schemeClr val="bg1"/>
                </a:solidFill>
              </a:rPr>
              <a:t>: GEOS 3-hr AOD initial conditions and forecast.</a:t>
            </a:r>
          </a:p>
          <a:p>
            <a:r>
              <a:rPr lang="en-US" sz="4400" u="sng" dirty="0">
                <a:solidFill>
                  <a:schemeClr val="bg1"/>
                </a:solidFill>
              </a:rPr>
              <a:t>Implications for Smoke</a:t>
            </a:r>
            <a:r>
              <a:rPr lang="en-US" sz="4400" dirty="0">
                <a:solidFill>
                  <a:schemeClr val="bg1"/>
                </a:solidFill>
              </a:rPr>
              <a:t>: Higher PM2.5 concentrations, some extended impacts, some not extended</a:t>
            </a:r>
          </a:p>
        </p:txBody>
      </p:sp>
      <p:sp>
        <p:nvSpPr>
          <p:cNvPr id="56" name="TextBox 55">
            <a:extLst>
              <a:ext uri="{FF2B5EF4-FFF2-40B4-BE49-F238E27FC236}">
                <a16:creationId xmlns:a16="http://schemas.microsoft.com/office/drawing/2014/main" id="{B6822FFB-0702-984C-9F6C-4E3049349D18}"/>
              </a:ext>
            </a:extLst>
          </p:cNvPr>
          <p:cNvSpPr txBox="1"/>
          <p:nvPr/>
        </p:nvSpPr>
        <p:spPr>
          <a:xfrm>
            <a:off x="32655130" y="30174045"/>
            <a:ext cx="6457822" cy="1446550"/>
          </a:xfrm>
          <a:prstGeom prst="rect">
            <a:avLst/>
          </a:prstGeom>
          <a:noFill/>
        </p:spPr>
        <p:txBody>
          <a:bodyPr wrap="square" rtlCol="0">
            <a:spAutoFit/>
          </a:bodyPr>
          <a:lstStyle/>
          <a:p>
            <a:r>
              <a:rPr lang="en-US" sz="4400" i="1" dirty="0">
                <a:solidFill>
                  <a:schemeClr val="bg1"/>
                </a:solidFill>
              </a:rPr>
              <a:t>University of Washington: Cliff Mass, David Ovens</a:t>
            </a:r>
          </a:p>
        </p:txBody>
      </p:sp>
      <p:pic>
        <p:nvPicPr>
          <p:cNvPr id="57" name="Picture 56">
            <a:extLst>
              <a:ext uri="{FF2B5EF4-FFF2-40B4-BE49-F238E27FC236}">
                <a16:creationId xmlns:a16="http://schemas.microsoft.com/office/drawing/2014/main" id="{A8830626-DB3C-1448-9CBA-DC30299390C8}"/>
              </a:ext>
            </a:extLst>
          </p:cNvPr>
          <p:cNvPicPr>
            <a:picLocks noChangeAspect="1"/>
          </p:cNvPicPr>
          <p:nvPr/>
        </p:nvPicPr>
        <p:blipFill>
          <a:blip r:embed="rId14"/>
          <a:stretch>
            <a:fillRect/>
          </a:stretch>
        </p:blipFill>
        <p:spPr>
          <a:xfrm>
            <a:off x="28425796" y="13257310"/>
            <a:ext cx="8369300" cy="635000"/>
          </a:xfrm>
          <a:prstGeom prst="rect">
            <a:avLst/>
          </a:prstGeom>
        </p:spPr>
      </p:pic>
      <p:pic>
        <p:nvPicPr>
          <p:cNvPr id="59" name="Picture 58">
            <a:extLst>
              <a:ext uri="{FF2B5EF4-FFF2-40B4-BE49-F238E27FC236}">
                <a16:creationId xmlns:a16="http://schemas.microsoft.com/office/drawing/2014/main" id="{307CFA9D-A587-9649-B619-0CCAC1E87C83}"/>
              </a:ext>
            </a:extLst>
          </p:cNvPr>
          <p:cNvPicPr>
            <a:picLocks noChangeAspect="1"/>
          </p:cNvPicPr>
          <p:nvPr/>
        </p:nvPicPr>
        <p:blipFill>
          <a:blip r:embed="rId15"/>
          <a:stretch>
            <a:fillRect/>
          </a:stretch>
        </p:blipFill>
        <p:spPr>
          <a:xfrm>
            <a:off x="3536228" y="24980845"/>
            <a:ext cx="3706402" cy="573257"/>
          </a:xfrm>
          <a:prstGeom prst="rect">
            <a:avLst/>
          </a:prstGeom>
        </p:spPr>
      </p:pic>
      <p:sp>
        <p:nvSpPr>
          <p:cNvPr id="60" name="TextBox 59">
            <a:extLst>
              <a:ext uri="{FF2B5EF4-FFF2-40B4-BE49-F238E27FC236}">
                <a16:creationId xmlns:a16="http://schemas.microsoft.com/office/drawing/2014/main" id="{792FE547-E6AD-F048-9B61-C6B0D093734E}"/>
              </a:ext>
            </a:extLst>
          </p:cNvPr>
          <p:cNvSpPr txBox="1"/>
          <p:nvPr/>
        </p:nvSpPr>
        <p:spPr>
          <a:xfrm>
            <a:off x="668273" y="31375518"/>
            <a:ext cx="4903094" cy="584775"/>
          </a:xfrm>
          <a:prstGeom prst="rect">
            <a:avLst/>
          </a:prstGeom>
          <a:noFill/>
        </p:spPr>
        <p:txBody>
          <a:bodyPr wrap="square" rtlCol="0">
            <a:spAutoFit/>
          </a:bodyPr>
          <a:lstStyle/>
          <a:p>
            <a:r>
              <a:rPr lang="en-US" sz="3200" dirty="0">
                <a:solidFill>
                  <a:schemeClr val="bg1"/>
                </a:solidFill>
              </a:rPr>
              <a:t>Photo Andrea Holland</a:t>
            </a:r>
          </a:p>
        </p:txBody>
      </p:sp>
      <p:pic>
        <p:nvPicPr>
          <p:cNvPr id="61" name="Picture 60">
            <a:extLst>
              <a:ext uri="{FF2B5EF4-FFF2-40B4-BE49-F238E27FC236}">
                <a16:creationId xmlns:a16="http://schemas.microsoft.com/office/drawing/2014/main" id="{DD5BDDE2-9748-064B-8B9B-47CFBC216715}"/>
              </a:ext>
            </a:extLst>
          </p:cNvPr>
          <p:cNvPicPr>
            <a:picLocks noChangeAspect="1"/>
          </p:cNvPicPr>
          <p:nvPr/>
        </p:nvPicPr>
        <p:blipFill>
          <a:blip r:embed="rId16"/>
          <a:stretch>
            <a:fillRect/>
          </a:stretch>
        </p:blipFill>
        <p:spPr>
          <a:xfrm>
            <a:off x="7580130" y="24949544"/>
            <a:ext cx="9100969" cy="6016752"/>
          </a:xfrm>
          <a:prstGeom prst="rect">
            <a:avLst/>
          </a:prstGeom>
        </p:spPr>
      </p:pic>
      <p:sp>
        <p:nvSpPr>
          <p:cNvPr id="63" name="TextBox 62">
            <a:extLst>
              <a:ext uri="{FF2B5EF4-FFF2-40B4-BE49-F238E27FC236}">
                <a16:creationId xmlns:a16="http://schemas.microsoft.com/office/drawing/2014/main" id="{7CBD0BDB-393E-DC48-8F7F-D55BD8817EF9}"/>
              </a:ext>
            </a:extLst>
          </p:cNvPr>
          <p:cNvSpPr txBox="1"/>
          <p:nvPr/>
        </p:nvSpPr>
        <p:spPr>
          <a:xfrm>
            <a:off x="8923243" y="21508969"/>
            <a:ext cx="7922448" cy="2800767"/>
          </a:xfrm>
          <a:prstGeom prst="rect">
            <a:avLst/>
          </a:prstGeom>
          <a:noFill/>
        </p:spPr>
        <p:txBody>
          <a:bodyPr wrap="square" rtlCol="0">
            <a:spAutoFit/>
          </a:bodyPr>
          <a:lstStyle/>
          <a:p>
            <a:pPr marL="571500" indent="-571500">
              <a:buFont typeface="Wingdings" pitchFamily="2" charset="2"/>
              <a:buChar char="Ø"/>
            </a:pPr>
            <a:r>
              <a:rPr lang="en-US" sz="4400" dirty="0"/>
              <a:t>Aggregate data to hourly</a:t>
            </a:r>
          </a:p>
          <a:p>
            <a:pPr marL="571500" indent="-571500">
              <a:buFont typeface="Wingdings" pitchFamily="2" charset="2"/>
              <a:buChar char="Ø"/>
            </a:pPr>
            <a:r>
              <a:rPr lang="en-US" sz="4400" dirty="0"/>
              <a:t>Fire Emissions: </a:t>
            </a:r>
            <a:br>
              <a:rPr lang="en-US" sz="4400" dirty="0"/>
            </a:br>
            <a:r>
              <a:rPr lang="en-US" sz="4400" dirty="0"/>
              <a:t>1) Area/Location-based, </a:t>
            </a:r>
            <a:br>
              <a:rPr lang="en-US" sz="4400" dirty="0"/>
            </a:br>
            <a:r>
              <a:rPr lang="en-US" sz="4400" dirty="0"/>
              <a:t>2) FRP-based (</a:t>
            </a:r>
            <a:r>
              <a:rPr lang="en-US" sz="4400" dirty="0" err="1"/>
              <a:t>Ichoku</a:t>
            </a:r>
            <a:r>
              <a:rPr lang="en-US" sz="4400" dirty="0"/>
              <a:t> et al.)</a:t>
            </a:r>
          </a:p>
        </p:txBody>
      </p:sp>
      <p:pic>
        <p:nvPicPr>
          <p:cNvPr id="62" name="Picture 61">
            <a:extLst>
              <a:ext uri="{FF2B5EF4-FFF2-40B4-BE49-F238E27FC236}">
                <a16:creationId xmlns:a16="http://schemas.microsoft.com/office/drawing/2014/main" id="{E8741552-914F-B445-B3FA-FCE64C64909B}"/>
              </a:ext>
            </a:extLst>
          </p:cNvPr>
          <p:cNvPicPr>
            <a:picLocks noChangeAspect="1"/>
          </p:cNvPicPr>
          <p:nvPr/>
        </p:nvPicPr>
        <p:blipFill>
          <a:blip r:embed="rId17"/>
          <a:stretch>
            <a:fillRect/>
          </a:stretch>
        </p:blipFill>
        <p:spPr>
          <a:xfrm>
            <a:off x="40486115" y="18178719"/>
            <a:ext cx="7315200" cy="5638115"/>
          </a:xfrm>
          <a:prstGeom prst="rect">
            <a:avLst/>
          </a:prstGeom>
        </p:spPr>
      </p:pic>
      <p:pic>
        <p:nvPicPr>
          <p:cNvPr id="66" name="Picture 65">
            <a:extLst>
              <a:ext uri="{FF2B5EF4-FFF2-40B4-BE49-F238E27FC236}">
                <a16:creationId xmlns:a16="http://schemas.microsoft.com/office/drawing/2014/main" id="{89F3CAA4-DF38-D341-82E8-EC9EEC543230}"/>
              </a:ext>
            </a:extLst>
          </p:cNvPr>
          <p:cNvPicPr>
            <a:picLocks noChangeAspect="1"/>
          </p:cNvPicPr>
          <p:nvPr/>
        </p:nvPicPr>
        <p:blipFill>
          <a:blip r:embed="rId18"/>
          <a:stretch>
            <a:fillRect/>
          </a:stretch>
        </p:blipFill>
        <p:spPr>
          <a:xfrm>
            <a:off x="40490298" y="14015927"/>
            <a:ext cx="7315200" cy="4064000"/>
          </a:xfrm>
          <a:prstGeom prst="rect">
            <a:avLst/>
          </a:prstGeom>
        </p:spPr>
      </p:pic>
      <p:pic>
        <p:nvPicPr>
          <p:cNvPr id="67" name="Picture 66">
            <a:extLst>
              <a:ext uri="{FF2B5EF4-FFF2-40B4-BE49-F238E27FC236}">
                <a16:creationId xmlns:a16="http://schemas.microsoft.com/office/drawing/2014/main" id="{5E237A0C-1B45-F043-A10D-55DB0EF42D55}"/>
              </a:ext>
            </a:extLst>
          </p:cNvPr>
          <p:cNvPicPr>
            <a:picLocks noChangeAspect="1"/>
          </p:cNvPicPr>
          <p:nvPr/>
        </p:nvPicPr>
        <p:blipFill>
          <a:blip r:embed="rId19"/>
          <a:stretch>
            <a:fillRect/>
          </a:stretch>
        </p:blipFill>
        <p:spPr>
          <a:xfrm>
            <a:off x="40491733" y="8264719"/>
            <a:ext cx="7315200" cy="5635412"/>
          </a:xfrm>
          <a:prstGeom prst="rect">
            <a:avLst/>
          </a:prstGeom>
        </p:spPr>
      </p:pic>
      <p:pic>
        <p:nvPicPr>
          <p:cNvPr id="68" name="Picture 67">
            <a:extLst>
              <a:ext uri="{FF2B5EF4-FFF2-40B4-BE49-F238E27FC236}">
                <a16:creationId xmlns:a16="http://schemas.microsoft.com/office/drawing/2014/main" id="{02797BEE-9D8A-4744-85C9-BF7CC34AF7B5}"/>
              </a:ext>
            </a:extLst>
          </p:cNvPr>
          <p:cNvPicPr>
            <a:picLocks noChangeAspect="1"/>
          </p:cNvPicPr>
          <p:nvPr/>
        </p:nvPicPr>
        <p:blipFill>
          <a:blip r:embed="rId20"/>
          <a:stretch>
            <a:fillRect/>
          </a:stretch>
        </p:blipFill>
        <p:spPr>
          <a:xfrm>
            <a:off x="17425752" y="25119433"/>
            <a:ext cx="8414951" cy="6858000"/>
          </a:xfrm>
          <a:prstGeom prst="rect">
            <a:avLst/>
          </a:prstGeom>
        </p:spPr>
      </p:pic>
      <p:cxnSp>
        <p:nvCxnSpPr>
          <p:cNvPr id="69" name="Straight Connector 68">
            <a:extLst>
              <a:ext uri="{FF2B5EF4-FFF2-40B4-BE49-F238E27FC236}">
                <a16:creationId xmlns:a16="http://schemas.microsoft.com/office/drawing/2014/main" id="{9DA2E479-6A36-2743-9DF3-A9D4AC5D2F9F}"/>
              </a:ext>
            </a:extLst>
          </p:cNvPr>
          <p:cNvCxnSpPr>
            <a:cxnSpLocks/>
          </p:cNvCxnSpPr>
          <p:nvPr/>
        </p:nvCxnSpPr>
        <p:spPr>
          <a:xfrm flipV="1">
            <a:off x="20027333" y="24429291"/>
            <a:ext cx="1901988" cy="4559525"/>
          </a:xfrm>
          <a:prstGeom prst="line">
            <a:avLst/>
          </a:prstGeom>
          <a:ln w="63500"/>
        </p:spPr>
        <p:style>
          <a:lnRef idx="2">
            <a:schemeClr val="accent1"/>
          </a:lnRef>
          <a:fillRef idx="0">
            <a:schemeClr val="accent1"/>
          </a:fillRef>
          <a:effectRef idx="1">
            <a:schemeClr val="accent1"/>
          </a:effectRef>
          <a:fontRef idx="minor">
            <a:schemeClr val="tx1"/>
          </a:fontRef>
        </p:style>
      </p:cxnSp>
      <p:cxnSp>
        <p:nvCxnSpPr>
          <p:cNvPr id="70" name="Straight Connector 69">
            <a:extLst>
              <a:ext uri="{FF2B5EF4-FFF2-40B4-BE49-F238E27FC236}">
                <a16:creationId xmlns:a16="http://schemas.microsoft.com/office/drawing/2014/main" id="{39155B74-5FA4-CC48-A762-ED82D512570D}"/>
              </a:ext>
            </a:extLst>
          </p:cNvPr>
          <p:cNvCxnSpPr>
            <a:cxnSpLocks/>
          </p:cNvCxnSpPr>
          <p:nvPr/>
        </p:nvCxnSpPr>
        <p:spPr>
          <a:xfrm>
            <a:off x="20027333" y="29207027"/>
            <a:ext cx="1901988" cy="1690293"/>
          </a:xfrm>
          <a:prstGeom prst="line">
            <a:avLst/>
          </a:prstGeom>
          <a:ln w="63500"/>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p:nvPicPr>
        <p:blipFill>
          <a:blip r:embed="rId21" cstate="print">
            <a:extLst>
              <a:ext uri="{28A0092B-C50C-407E-A947-70E740481C1C}">
                <a14:useLocalDpi xmlns:a14="http://schemas.microsoft.com/office/drawing/2010/main"/>
              </a:ext>
            </a:extLst>
          </a:blip>
          <a:stretch>
            <a:fillRect/>
          </a:stretch>
        </p:blipFill>
        <p:spPr>
          <a:xfrm>
            <a:off x="21842235" y="24214738"/>
            <a:ext cx="5165072" cy="6684211"/>
          </a:xfrm>
          <a:prstGeom prst="rect">
            <a:avLst/>
          </a:prstGeom>
        </p:spPr>
      </p:pic>
    </p:spTree>
    <p:extLst>
      <p:ext uri="{BB962C8B-B14F-4D97-AF65-F5344CB8AC3E}">
        <p14:creationId xmlns:p14="http://schemas.microsoft.com/office/powerpoint/2010/main" val="222726716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29305</TotalTime>
  <Words>483</Words>
  <Application>Microsoft Macintosh PowerPoint</Application>
  <PresentationFormat>Custom</PresentationFormat>
  <Paragraphs>46</Paragraphs>
  <Slides>1</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vt:i4>
      </vt:variant>
    </vt:vector>
  </HeadingPairs>
  <TitlesOfParts>
    <vt:vector size="5" baseType="lpstr">
      <vt:lpstr>Arial</vt:lpstr>
      <vt:lpstr>Calibri</vt:lpstr>
      <vt:lpstr>Wingdings</vt:lpstr>
      <vt:lpstr>Office Theme</vt:lpstr>
      <vt:lpstr>PowerPoint Presentation</vt:lpstr>
    </vt:vector>
  </TitlesOfParts>
  <Company>USFS</Company>
  <LinksUpToDate>false</LinksUpToDate>
  <SharedDoc>false</SharedDoc>
  <HyperlinksChanged>false</HyperlinksChanged>
  <AppVersion>16.0014</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Susan O'Neill</dc:creator>
  <cp:lastModifiedBy>susan.m.oneill@gmail.com</cp:lastModifiedBy>
  <cp:revision>155</cp:revision>
  <cp:lastPrinted>2018-07-11T14:29:29Z</cp:lastPrinted>
  <dcterms:created xsi:type="dcterms:W3CDTF">2017-11-13T23:09:52Z</dcterms:created>
  <dcterms:modified xsi:type="dcterms:W3CDTF">2018-07-18T15:03:38Z</dcterms:modified>
</cp:coreProperties>
</file>